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87" r:id="rId3"/>
    <p:sldId id="304" r:id="rId4"/>
    <p:sldId id="305" r:id="rId5"/>
    <p:sldId id="306" r:id="rId6"/>
    <p:sldId id="32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01:15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2435 12271 86 0,'16'-15'74'15,"7"-11"6"-15,5-3 81 16,-3 0 43-16,-7 6 40 15,-6 6-10-15,-5 14-49 16,-1 9-31-16,-12 16-59 16,-2 13-15-16,-14 15-29 15,-6 8-12-15,-2 13-24 16,-3 0-5-16,2-11-3 16,2-3 1-16,6-19 3 0,0-6 1 15,8-7-2-15,4-9-1 16,7-4-8-16,3-6 1 15,8-9 7-15,8-5 1 16,13-14 5-16,6-9-2 16,12-8-3-16,2-14-1 15,-5-13 4-15,-2-3 0 0,-11-18 4 16,-5 5 0-16,-9 12 1 16,-9 8 34-16,-9 26 32 15,-3 13-4-15,-3 20-11 16,4 8-39-16,1 20-42 15,2 7-4-15,11 17 2 16,10 5 2-16,20 15 5 16,7-1 3-16,6-3 4 15,-2-2 3-15,-10-18 2 16,-5-4 1-16,-11-7 1 16,-5-2 0-16,-11-2 5 15,-4-4-47-15,-5-6-115 16,-3-7-95-16</inkml:trace>
  <inkml:trace contextRef="#ctx0" brushRef="#br0" timeOffset="156.6413">2512 12551 840 0,'17'3'310'16,"24"0"-252"-16,16-2-13 15,16-7-14-15,8 0-6 16,8-4-65-16</inkml:trace>
  <inkml:trace contextRef="#ctx0" brushRef="#br0" timeOffset="403.9658">3112 11764 1118 0,'3'-5'446'0,"17"1"-293"16,11 12-65-16,29 32-56 15,16 19-10-15,8 30-8 16,-9 11 0-16,-32 28 5 16,-28 10 4-16,-40 11 5 15,-20-6 1-15,-19-14-3 16,5-14-1-16,2-31-1 15,8-9-1-15,18-38-123 0,-2-14-154 16</inkml:trace>
  <inkml:trace contextRef="#ctx0" brushRef="#br0" timeOffset="1451.9147">4671 11981 393 0,'4'-2'259'0,"4"0"-11"16,-12 7-28-16,-12 1-2 16,-18 5-70-16,-10 3-50 15,-17-1-57-15,-7 2-14 16,-10-3-14-16,4-1-3 16,12-1-6-16,11-4-4 15,28-5-15-15,9-1-15 16,20-1-7-16,9 1-3 0,21 3-2 15,10 6 9-15,17 11 2 16,3 3 7 0,-9 12 19-16,-8 2 8 0,-31 5 14 15,-6 7 4-15,-18 5 1 16,-7 3 1-16,-13-2-3 16,-5-3-1-16,-11-12-6 15,-2-8-1-15,5-6-3 16,4-7-3-16,14-5-12 15,9-1-5-15,21-5-5 16,12 1 0-16,21-2 8 16,12-1 4-16,10-5 4 15,8-2 3-15,1-5 21 16,-7-1-71-16</inkml:trace>
  <inkml:trace contextRef="#ctx0" brushRef="#br0" timeOffset="1711.5434">4885 12404 924 0,'-7'7'358'16,"-4"10"-227"-16,0 7-50 16,7 8-32-16,-1 1-9 0,13-3-22 15,7 0 1-15,9-6 27 16,6-3 15-16,1-9 32 15,2-7 6-15,1-7-15 16,1-5-7-16,-3-8-25 16,-7-1-6-16,-10-4-5 15,-6-3 0-15,-13-1-99 16,-4-2-105-16,-12-8-401 16</inkml:trace>
  <inkml:trace contextRef="#ctx0" brushRef="#br0" timeOffset="1803.9543">4992 12235 554 0,'0'-2'292'16,"-3"-1"-74"-16,6 5-149 16,-3-2-35-16,0 0-201 15</inkml:trace>
  <inkml:trace contextRef="#ctx0" brushRef="#br0" timeOffset="2126.5372">5515 12420 805 0,'-4'-5'392'16,"-5"-1"-148"-16,-7 0-52 0,-9 6-91 16,-1 2-35-16,-6 13-50 15,2 6-16-15,7 9-14 16,3 2-3-16,15 1 2 15,9 4 3-15,13-5 5 16,7-4 1-16,10-11 6 16,2-7 1-16,-4-10 17 15,-1-2 22-15,-13-6 38 16,-5-1 24-16,-13-3 13 16,-6-3-18-16,-9 2-36 15,-4-3-23-15,-3 2-83 16,1 1-83-16</inkml:trace>
  <inkml:trace contextRef="#ctx0" brushRef="#br0" timeOffset="2277.5708">5528 12390 755 0,'21'0'344'16,"31"1"-152"-16,13 1-29 15,18 4-52-15,0-2-36 16,-9-4-46-16,-6-3-19 15,-16-6-162-15,-3 1-261 16</inkml:trace>
  <inkml:trace contextRef="#ctx0" brushRef="#br0" timeOffset="2471.6567">5942 12385 948 0,'-4'20'411'0,"-10"19"-212"16,7 4-20-16,-2 3-65 16,2-2-33-16,7-1-55 15,0-2-11-15,4-8-3 16,6-6-32-16,0-12-99 16,0-5-9-16</inkml:trace>
  <inkml:trace contextRef="#ctx0" brushRef="#br0" timeOffset="2739.6353">6260 12505 769 0,'3'12'421'0,"-2"4"-108"16,-7 8-86-16,-2 7-37 16,-7-2-70-16,4 1-34 15,6-7-50-15,5-8-13 16,13-12-15-16,4-5-4 15,12-13-3-15,5-3-1 16,-1-6 0-16,-1 0 0 16,-2 5 0-16,-7 0-2 0,-1 13-6 15,-5 2-4-15,-8 14-6 16,-2 9-2-16,-7 10 4 16,0 3 3-16,-2 3-69 15,3 0-67-15</inkml:trace>
  <inkml:trace contextRef="#ctx0" brushRef="#br0" timeOffset="2994.8705">6620 12317 1111 0,'-2'7'451'15,"-3"8"-262"-15,7 29-127 16,8 12-25-16,6 15-8 0,2 4 1 16,0 1 2-16,-6 3-2 15,-5 11-5-15,-2-4-4 16,-1-14-4-16,4-14-1 16,-1-28-1-16,4-7-3 15,-3-15-124-15,-2-6-202 16</inkml:trace>
  <inkml:trace contextRef="#ctx0" brushRef="#br0" timeOffset="3135.8368">6738 12737 889 0,'11'-7'335'15,"7"-3"-246"-15,14 2-68 16,7 3-2-16,4 5-206 15</inkml:trace>
  <inkml:trace contextRef="#ctx0" brushRef="#br0" timeOffset="3404.6504">7356 12577 749 0,'0'-4'432'16,"4"4"-75"-16,-11 4-141 15,-9 1-50-15,-14 8-60 0,-9-3-32 16,-9-4-28-1,0 0 2-15,8-9-21 0,1-10-6 16,9-8-14-16,2-1-7 16,5-1-8-16,6 5-2 15,6 6-4-15,7-2-6 16,15 5-10-16,10 3-2 16,21 7 6-16,13 6 7 15,9 13 25-15,1 3 13 16,-10 7 25-16,-14 3 9 15,-19 1-6-15,-4-1-5 0,-9 0-219 16</inkml:trace>
  <inkml:trace contextRef="#ctx0" brushRef="#br0" timeOffset="3927.6927">7912 12426 381 0,'11'1'313'15,"8"-1"30"-15,28-4-118 16,9-1-24-16,31 1-96 15,5 4-29-15,-13 1-39 16,-8 3-7-16,-34-1-87 16,-11-1-123-16</inkml:trace>
  <inkml:trace contextRef="#ctx0" brushRef="#br0" timeOffset="4108.8414">8002 12599 775 0,'12'3'360'15,"19"3"-144"-15,13-3-13 16,25-3-25-16,6 0-45 16,-1-1-69-16,-6-1-10 0,-16-2-147 15</inkml:trace>
  <inkml:trace contextRef="#ctx0" brushRef="#br0" timeOffset="4896.925">9566 11877 438 0,'-6'-9'232'16,"-6"-10"-59"-16,-10 7-74 16,-5 1-15-16,-15 4-32 15,2 5-11-15,-5 3-14 16,2 6-5-16,10 5-12 16,5 0-3-16,14 4-11 15,5 0-4-15,21 5-1 16,-1 2 0-16,17 6 4 15,3-1 1-15,5-4 3 16,5 0 2-16,5-4 22 16,1-1 8-16,-8-1 11 15,-7-1 22-15,-19-7 33 16,-9 2 12-16,-11-1 13 0,0-1-20 16,-3-2-50-16,2 0-18 15,6-5-25-15,2 3-4 16,7 0-5-16,3-2 1 15,0 7 1-15,-3 1-1 16,-11 10-1-16,-12 7 0 16,-20 13-3-16,-11 5 1 15,-5 7 0-15,3 3 1 0,15-3-4 16,8-3-4-16,17-8-4 16,14 1 0-16,22-8 7 15,16-3 5-15,19-6 5 16,7-8 3-16,8-9 1 15,1-8-90-15</inkml:trace>
  <inkml:trace contextRef="#ctx0" brushRef="#br0" timeOffset="5524.7313">10093 12270 814 0,'-2'1'342'15,"1"14"-179"-15,2 16-70 16,6 29-52-16,1 13-1 16,4 9-13-16,-3 0-7 15,0-10-4-15,-1-5 1 16,0-8 7-16,4-8-25 15,-2-11-112-15,3-9-99 16</inkml:trace>
  <inkml:trace contextRef="#ctx0" brushRef="#br0" timeOffset="5695.8374">10214 12615 576 0,'17'0'230'0,"22"3"-147"16,3-2-20-16,-3 4-28 15,-2-3-2-15,-6-3-264 16</inkml:trace>
  <inkml:trace contextRef="#ctx0" brushRef="#br0" timeOffset="6018.9841">10562 12513 644 0,'0'7'336'0,"3"4"-111"15,0 2-57-15,-1 6-9 16,1-4-58-16,-3-4-19 16,-3-3-32-16,1-6-4 15,-3-7-5-15,-1-2-5 16,5-13-41-16,0 1-27 15,5-13-64-15,6-9-10 16,4 4 17-16,4 2 16 0,8 13 50 16,3 6 7-16,5 12 1 15,-4 3 0-15,-3 11 5 16,-2 10 7-16,-10 9 37 16,-2 4 13-16,-11 4 7 15,1 0-2-15,0-2-30 16,1-1-5-16,13-6-37 15,3-6-60-15</inkml:trace>
  <inkml:trace contextRef="#ctx0" brushRef="#br0" timeOffset="6353.5553">11377 12363 600 0,'-1'5'356'15,"-5"1"-33"-15,-8 14-134 0,-6 6-36 16,-9 7-61-16,-4 1-31 16,1-2-35-16,0-4-6 15,-2-13 2-15,1-3 1 16,-1-13 2-16,1-8-2 16,8-5-10-16,0-5-3 15,8-6-10-15,4-1-1 16,13-6-6-16,5 0-7 0,15 4-6 15,5 5-2-15,10 13-4 16,5 10 1-16,-2 14 5 16,-3 11 5-16,-7 12 12 15,-5 3 6-15,-3 3 8 16,-2-6-1-16,-1-4 3 16,0-7 4-16,-4-11-131 15</inkml:trace>
  <inkml:trace contextRef="#ctx0" brushRef="#br0" timeOffset="6499.9722">11184 12169 849 0,'-2'-5'411'0,"-5"-4"-145"15,8 3-158-15,10 2-65 16,2 1-114-16</inkml:trace>
  <inkml:trace contextRef="#ctx0" brushRef="#br0" timeOffset="6812.8591">11327 12072 1080 0,'-2'-22'458'16,"9"-23"-254"-16,10 2-42 15,19 5-58-15,12 12-23 16,5 18-30-16,3 9-23 0,-2 28-20 15,-3 15-2-15,-9 12-1 16,-5 5 0-16,-15 9-2 16,-5-1 1-16,-11 17 0 15,0-3-1-15,4-7 3 16,-3-9-1-16,8-25 1 16,-1-5 1-16,0-17 2 15,-1-3 2-15,-7-11 10 16,-1-5 7-16,-10-8 4 15,-6-3-5-15,-11 2-15 16,-5-3-16-16,-1 9-77 16,-2 2-38-16,7 1-89 15,1 5-104-15</inkml:trace>
  <inkml:trace contextRef="#ctx0" brushRef="#br0" timeOffset="7133.3436">12176 12375 659 0,'7'-1'310'15,"1"2"-108"-15,1 5-49 16,-3 11-21-16,-7 5-14 16,-11 3-28-16,-11 3-20 0,-20-5-34 15,-5 1-5-15,-4-10-3 16,2-5 6-16,15-6-36 15,6-3-10-15,9-7-12 16,5-6-10-16,8-7 27 16,7-2 1-16,11 2-9 15,7 2-4-15,12 9 18 16,5 3 11-16,7 17 22 16,6 8 9-16,-4 12-4 15,-6 3-4-15,-10-2-7 16,-3-2 26-16,-10-8-408 15</inkml:trace>
  <inkml:trace contextRef="#ctx0" brushRef="#br0" timeOffset="7564.118">12760 12575 982 0,'6'5'369'15,"0"5"-228"-15,-8 18-93 16,-10 6 5-16,-13 6 8 16,-4-2-16-16,0-7-158 15,6-4-152-15</inkml:trace>
  <inkml:trace contextRef="#ctx0" brushRef="#br0" timeOffset="7965.0124">13140 12044 980 0,'-3'7'393'0,"-6"11"-241"16,4 12-80-16,9 26-43 15,1 4 15-15,9 19 7 16,3 1-2-16,-4-9-17 15,0-6-7-15,-2-26-6 16,-6-15 2-16,-1-11 7 16,2-9 12-16,-6-10 10 15,0-5 0-15,-2-15-10 16,-3-15-14-16,-1-16-16 16,-1-15-3-16,-5-11-4 15,2 1-3-15,1 6-3 16,3 14-4-16,6 15-2 15,2 5 0-15,5 11-4 16,4 1-4-16,12 8-8 16,7 1-2-16,22 3 5 0,11 4 3 15,22 6 11-15,4 7 5 16,-5 6-156-16,0 6-188 16</inkml:trace>
  <inkml:trace contextRef="#ctx0" brushRef="#br0" timeOffset="8354.8994">13498 12396 845 0,'6'5'324'0,"4"8"-196"16,5 9-27-16,-2 8 10 16,1 2-13-16,-7-5-20 15,-5-4-8-15,-2-6-13 16,-1-7-4-16,2-4-13 16,0-6-3-16,6-9-5 15,6-6-2-15,5-11-17 16,3-1-8-16,3-1-6 15,-1 4-3-15,-2 8-6 16,1 6-3-16,-4 12 0 0,1 9 3 16,-4 14 10-16,-5 5 6 15,-3 4 8-15,-1-1-1 16,-2-4-2-16,4-1-1 16,3-9-10-16,0-4-74 15</inkml:trace>
  <inkml:trace contextRef="#ctx0" brushRef="#br0" timeOffset="8899.5305">14182 11846 900 0,'2'-9'386'0,"6"-10"-185"16,8 2-54-16,19 3-39 15,11 6-21-15,12 8-42 16,2 8-20-16,-13 15-16 15,-11 7 1-15,-24 11 3 0,-11 3 2 16,-14-1 1-16,-7 0-1 16,5-8-2-16,2-5-2 15,13-9-3-15,6-7 0 16,7-3 0-16,6-5-1 16,1-1-1-16,-3-2 1 15,-4 0-3-15,-7-1-1 16,-6 8-3-16,-6 2-1 15,-4 12-2-15,-2 6-2 0,1 15 0 16,2 9 0-16,11 14 1 16,7 6 1-16,10-5 2 15,6-3 1-15,-1-13 1 16,-5-8 2-16,-14-7 2 16,-13-6 26-16,-16-9 37 15,-6-3 16-15,0-6 11 16,6-6-23-16,10-6-33 15,6-2-54-15,12-5-137 16</inkml:trace>
  <inkml:trace contextRef="#ctx0" brushRef="#br0" timeOffset="9596.91">2273 14204 776 0,'0'17'300'0,"-3"10"-175"0,4 30-94 15,4 14 12-15,3 13 14 16,1 6-1-16,-2-3-21 16,-1-6-10-16,-2-9-10 15,2-2-2-15,3-16 5 16,1-11 4-16,0-16-32 16,-2-13-75-16</inkml:trace>
  <inkml:trace contextRef="#ctx0" brushRef="#br0" timeOffset="9941.6784">2193 14306 704 0,'24'-30'343'16,"15"-20"-136"-16,18 11-79 16,10 12-15-16,-4 15-41 0,-4 7-20 15,-16 12-11-15,-20 5-10 16,-14 11-9-16,-9 2-1 15,-13 6 0-15,-3-2 1 16,-6-5-1-16,0-5-3 16,14-9-11-16,8-1-6 15,16-5-8-15,13 3-5 16,13 2 1-16,10 10 2 16,17 17 2-16,7 7 3 0,-8 10 4 15,-14 0 2-15,-38-3 6 16,-20 0 3-16,-40 0 6 15,-9-3 4-15,-9-8 2 16,2-6-1-16,18-17 5 16,2-8-34-16,16-14-155 15,7-6-312-15</inkml:trace>
  <inkml:trace contextRef="#ctx0" brushRef="#br0" timeOffset="10196.6555">2919 14055 1114 0,'21'-8'461'0,"18"-5"-273"0,5 12-81 16,17 28-66-16,5 17-14 15,25 40-16-15,2 24-5 16,-25 14-7-16,-10 8-4 15,-51-3 0-15,-15-7 3 16,-20-18 9-16,-7-9 4 16,-2-27 3-16,0-9 3 15,1-16-108-15,0-6-141 16</inkml:trace>
  <inkml:trace contextRef="#ctx0" brushRef="#br0" timeOffset="11259.7808">4758 14118 608 0,'13'-3'271'0,"8"-2"-113"15,-13 5 5-15,-26 5-34 16,-10 3-26-16,-25 0-55 16,-10 0-22-16,-9-7-14 0,-4 1-2 15,11 2-8-15,9-2-2 16,21 5-3-16,11-2-4 16,18-1-13-16,12 3-3 15,25 2-3-15,12 3 1 16,12 6 11-16,1 3 7 15,-10 9 13-15,-9 5 7 0,-22 12 12 16,-13 7 0-16,-29 7-2 16,-5 0-2-16,-17-5-5 15,-5-10-1-15,5-11-3 16,-1-1-4-16,12-8 12 16,16 1-2-16,20-5-5 15,12-3 2-15,27 0-14 16,14-2 1-16,16-4 3 15,8-4 1-15,8-9 1 16,4-5 2-16,7-10-69 16,-5-5-52-16,-17-5-46 15,-14-2-2-15,-30-1 73 16,-9 4 53-16,-13-1 80 16,-6-1 28-16,-2 8 34 15,1 3 22-15,1 4 3 16,-1 8-16-16,1 5-33 15,0 5-20-15,-1-7-40 0,0 13-7 16,2 46-8 0,6-27-3-16,10-3-2 15,5-2 1-15,13-9 4 0,3-8 5 16,7-9 14-16,2-1 4 16,-10-11 1-16,-4-2 0 15,-9-3 9-15,-5-4-60 16,-11 0-187-16,-6-6-273 15</inkml:trace>
  <inkml:trace contextRef="#ctx0" brushRef="#br0" timeOffset="11357.0674">5230 14435 819 0,'-7'-9'390'0,"-2"-6"-160"16,3 2-82-16,10 11-94 16,7 2-14-16,11 7-276 15</inkml:trace>
  <inkml:trace contextRef="#ctx0" brushRef="#br0" timeOffset="11662.8808">5966 14577 788 0,'-11'-7'429'16,"-2"-1"-123"-16,-14-2-104 0,-5 3-52 15,-6 4-86-15,-2 3-37 16,5 13-23-16,3 4-7 16,14 10-4-16,4 2 0 15,17 2-1-15,10 1 4 16,17-5 6-16,5-2 3 16,3-9 9-16,-3-3 8 15,-5-9 13-15,-5-4 8 0,-14-7 14 16,-7-3 1-16,-6-7-7 15,-5-2-17-15,-4 0-178 16,3 0-123-16</inkml:trace>
  <inkml:trace contextRef="#ctx0" brushRef="#br0" timeOffset="11828.9021">5986 14587 874 0,'27'4'364'0,"36"-2"-202"15,11 0-13-15,16-2-39 16,-6-2-29-16,-3 1-48 16,-7-1-10-16,-12-10-3 15,-4 6-16-15,-17-4-112 16,-16-2-112-16</inkml:trace>
  <inkml:trace contextRef="#ctx0" brushRef="#br0" timeOffset="11964.9809">6297 14686 833 0,'7'15'374'15,"5"17"-166"-15,-2 0-42 16,-1 1-72-16,-1 0-37 16</inkml:trace>
  <inkml:trace contextRef="#ctx0" brushRef="#br0" timeOffset="12447.222">6777 14586 864 0,'7'-5'409'0,"9"5"-146"0,1 9-118 15,-1 11-77-15,-3 10-16 16,-9 8-18-16,-4-1-5 16,-11-3-6-16,2-6-4 15,5-14-8-15,7-8-4 16,15-14-4-16,1-8-2 16,5-11 1-16,-3-3 0 0,-2-2 1 15,7 2-3-15,0 7-7 16,3 8-3-1,-3 15-2-15,-2 6 5 0,-13 18 7 16,-4 7 4-16,-11 13 5 16,-1 7-2-16,-3 2 17 15,3 0-57-15,9-13-268 16</inkml:trace>
  <inkml:trace contextRef="#ctx0" brushRef="#br0" timeOffset="12665.9825">7321 14516 996 0,'-6'15'427'0,"1"11"-221"16,-2 23-110-16,5 9-1 16,6 20-9-16,-2 7 11 15,-1 4-7-15,2-3-9 16,-1-14-25-16,6-12-21 15,9-19-21-15,-1-10-7 16,4-15-73-16,1-7-88 16</inkml:trace>
  <inkml:trace contextRef="#ctx0" brushRef="#br0" timeOffset="12804.0173">7316 14795 1301 0,'0'-3'484'0,"11"-1"-365"15,1-4-57-15,21 1-36 16,6-1-8-16,17-3 31 16,11 3-82-16</inkml:trace>
  <inkml:trace contextRef="#ctx0" brushRef="#br0" timeOffset="13284.9888">8149 14580 1088 0,'0'0'428'0,"-6"12"-268"15,-9 10-21-15,-14 16-14 16,-5 3-22-16,-7 0-50 15,2-4-15-15,8-12-14 16,6-7-14-16,8-19-26 16,2-9-11-16,6-13-12 15,-5-8 8-15,3-3 22 16,2 2 7-16,6 3 3 16,7 4 8-16,6 7 23 15,7 6 6-15,8 9 7 16,4 8-5-16,10 17-19 15,5 6-5-15,4 6-4 16,5 3 33-16,3-2-195 16</inkml:trace>
  <inkml:trace contextRef="#ctx0" brushRef="#br0" timeOffset="13568.1889">8830 14523 546 0,'9'-4'315'0,"19"-6"3"15,7-2-155-15,20 2-48 16,10-3-19-16,13 9-46 16,0 1-5-16,-13 3-40 15,-14 3-73-15</inkml:trace>
  <inkml:trace contextRef="#ctx0" brushRef="#br0" timeOffset="13721.9237">8937 14669 1000 0,'18'0'438'0,"9"0"-243"15,25-2-69-15,14-2-15 16,12 1-50-16,0-2-9 16,-5 1-92-16</inkml:trace>
  <inkml:trace contextRef="#ctx0" brushRef="#br0" timeOffset="14359.4336">10324 13925 674 0,'-27'0'317'0,"-21"3"-131"16,5 6-76-16,3 3-26 16,23 4-51-16,9 0-24 15,26 3-15-15,11-2 0 16,13-1 6-16,5 0 1 15,-7 0 12-15,-4 2 2 0,-12 10 18 16,-8 2 15-16,-17 5 14 16,-2 5 4-1,-10-9-4-15,0-1-14 0,10-3-22 16,1-9-8-16,5-1-7 16,5-5-1-16,-5-5 0 15,1 0-2-15,-8 8 0 16,-10 5-1-16,-15 20-1 15,-13 8-1-15,-15 4-2 16,-4 3-1-16,8-3-2 16,10-2-2-16,27-9-1 15,20 0-1-15,39-10-1 16,15-4 0-16,26-2 2 16,7-3 1-16,2-4-58 15,3 0-219-15</inkml:trace>
  <inkml:trace contextRef="#ctx0" brushRef="#br0" timeOffset="14776.9099">10920 14278 1041 0,'-3'-4'464'0,"-1"1"-265"16,1 9-57-16,5 32-88 15,7 20-34-15,4 25-1 16,3 10-1-16,-1 8 1 16,-2-5 1-16,-6-5 0 15,-1-4-2-15,-6-24 0 0,0-7-1 16,-2-25-9-16,2-8-38 15,3-11-167-15,0-7-232 16</inkml:trace>
  <inkml:trace contextRef="#ctx0" brushRef="#br0" timeOffset="14930.7399">10843 14675 715 0,'20'0'279'0,"30"0"-204"15,15-1-22-15,13-2-28 16,7-1-10-16,-7-2 14 16,-3-1-88-16</inkml:trace>
  <inkml:trace contextRef="#ctx0" brushRef="#br0" timeOffset="15246.5283">11394 14429 345 0,'-3'-1'254'15,"-5"-3"8"-15,5 12-110 16,2 5-15-16,1 9-38 16,2 7 6-16,0-2-13 15,1-3-11-15,-3-10-19 16,-1-7-12-16,0-7-4 0,1-3-3 16,0 2-5-16,0 0-5 15,2-17-22-15,8-39-3 16,-1 25-5-16,2 2-3 15,5-2-3-15,4 5-3 16,5 12 5-16,-2 5 1 16,-1 14 8-16,-1 12 5 15,-3 17 3-15,3 7 5 0,-3 5 4 16,0-2-2-16,-1-8-4 16,-1-3-2-16,2-9 16 15,0-6-59-15,4-6-277 16</inkml:trace>
  <inkml:trace contextRef="#ctx0" brushRef="#br0" timeOffset="15555.808">12238 14429 873 0,'-17'14'439'16,"-10"15"-185"-16,-11-3-83 15,-9 1-33-15,2-9-79 16,-5-5-18-16,12-9-12 16,6-4-4-16,7-12-12 15,3-6-6-15,4-11-9 16,5-1-3-16,7-4-1 0,6 4-2 16,10 4-8-16,9 5-5 15,11 14-7-15,3 5-2 16,6 19 10-16,-1 10 7 15,-1 14 14-15,-4 8 8 16,-13-2 2-16,-1-1 1 16,-10-11 28-16,4-4-73 15</inkml:trace>
  <inkml:trace contextRef="#ctx0" brushRef="#br0" timeOffset="15707.7401">12014 14125 1273 0,'0'-1'440'0,"3"5"-395"16,9 4-45-16</inkml:trace>
  <inkml:trace contextRef="#ctx0" brushRef="#br0" timeOffset="16289.4095">12452 14166 819 0,'-1'-35'399'16,"-2"-32"-140"-16,16-2-123 16,10 1-27-16,15 11-7 15,2 13-17-15,1 26-28 16,-1 16-17-16,-6 34-40 16,-1 22-3-16,-6 28 5 15,-1 12 3-15,-9 15 3 16,6 7 1-16,-2-9 1 15,-2-7 0-15,1-27-1 16,-3-17 0-16,-4-19 2 0,-3-11 2 16,-4-13 17-16,-5-9 9 15,-4-15 2-15,-5-8-2 16,-11-13-17-16,-4-2-9 16,-2 2-10-16,-4 4-6 15,1 16-15-15,3 9-5 16,-13 14-5-16,-6 10 3 15,-6 4 1-15,1 1-26 0,11-3-66 16,10-4-68-16</inkml:trace>
  <inkml:trace contextRef="#ctx0" brushRef="#br0" timeOffset="16618.7923">13359 14493 358 0,'2'15'287'0,"-6"17"80"15,-7 1-59-15,-13-4-84 16,-5-5-41-16,0-5-81 16,7-3-31-16,-1-14-32 15,2-3-8-15,4-11-22 16,-8-9-16-16,3-6-21 15,-1-2-3-15,2-5 10 16,9 4 8-16,10 4-5 0,9 6-4 16,16 12-6-16,4 3 0 15,6 12 19-15,2 10 11 16,0 10 20-16,2 7 6 16,-1 3-1-16,1 5-7 15,-7-4-2-15,-4-1-188 16</inkml:trace>
  <inkml:trace contextRef="#ctx0" brushRef="#br0" timeOffset="17341.5197">13673 13791 323 0,'8'-3'213'0,"14"-4"26"16,0 2-50-16,6 6-48 16,0 7-25-16,-4 15-52 15,-2 13-15-15,-8 17-7 16,-4 10 2-16,-8-4 3 16,2-5 2-16,3-11-10 15,3-10-1-15,13-4-7 16,6-3-4-16,9-12-5 15,1-4-1-15,1-6-1 16,-5-3 1-16,-12 0 1 16,-7-2 6-16,-16 1-6 15,-9 0-6-15,-14 6-10 16,-2 6-11-16,-4 10-10 16,5 11 0-16,9 21 0 0,5 11 4 15,11 11 5-15,9 0 1 16,8-12 1-16,1-6-1 15,-9-10 17-15,-7-4 20 16,-16-8 34-16,-6-1 14 16,-10-12 23-16,-4-3 6 15,-5-5 3-15,-5-5-7 16,2-10-31-16,7-3-12 16,8-12-119-16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10:03:22.8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2165 9515 623 0,'-5'-12'395'15,"-8"-13"-48"-15,-12 4-72 0,-5 4-35 16,-14 3-78-16,-2 8-40 15,-4 14-76-15,1 16-27 16,11 21-29-16,8 14-9 16,21 16-1-16,13 2 3 15,24 4 5-15,12-6 2 16,18-24 7-16,7-14 3 16,6-31 5-16,-2-15 6 0,-9-22 10 15,-16-13 10-15,-14-9 19 16,-17-3 6-16,-17 3-6 15,-11 4-12-15,-30 11-45 16,-13 4-40-16,-16 6-171 16,-4-2-181-16</inkml:trace>
  <inkml:trace contextRef="#ctx0" brushRef="#br0" timeOffset="125.0752">1769 9356 1112 0,'0'-2'528'0,"-1"-1"-248"16,2 3-108-16,-1 0-129 16,0 0-49-16</inkml:trace>
  <inkml:trace contextRef="#ctx0" brushRef="#br0" timeOffset="390.652">2486 9586 916 0,'-1'2'410'0,"3"15"-131"15,6 10-144-15,3 26-54 16,-1 13 4-16,-8 16-30 15,-2 0-24-15,-6-5-18 16,6-9-1-16,3-17 0 16,-1-11 14-16,6-16-122 15,-2-8-95-15</inkml:trace>
  <inkml:trace contextRef="#ctx0" brushRef="#br0" timeOffset="549.8974">2529 9796 1215 0,'11'-4'426'16,"17"1"-369"-16,4 3-46 15,11 5-25-15,3 2-83 16</inkml:trace>
  <inkml:trace contextRef="#ctx0" brushRef="#br0" timeOffset="1018.207">2763 9664 814 0,'-4'4'403'16,"-5"1"-94"-16,3 13-212 15,3 6-35-15,4 4-25 16,7 1-12-16,2-3-14 16,6-5-1-16,5-8 5 15,0-8 5-15,2-9 13 16,-2-8 3-16,-7-8 2 16,-3-2-4-16,-7-3-10 15,-4 1-6-15,-2 7-10 16,-1 7-10-16,-3 10-17 15,2 10-3-15,-1 8-3 16,2 2 8-16,6 4 9 0,6-1 2 16,8-3 2-16,4-5 0 0,3-14 4 0,2-7 1 31,-5-10 6-31,-2-7 2 16,-5-5 4-16,-6 0 2 0,1-1 9 0,2 4-5 15,-1 10 0-15,7 7-4 16,8 12-13-16,1 9 4 0,11 14 4 15,-1 6 15-15,-9 5 37 16,-7-2 18-16,-20-2 18 16,-7-3-5-16,-15-13-15 15,-7-5-71-15</inkml:trace>
  <inkml:trace contextRef="#ctx0" brushRef="#br0" timeOffset="1556.8374">3836 9618 941 0,'18'-30'403'15,"14"-15"-212"-15,11 3-41 16,7 14-11-16,4 21-40 16,-2 10-34-16,1 25-32 0,-7 8-5 15,-9 15 2-15,-2 8 0 16,-16 5-1-16,-2 3-1 16,-8-9-4-16,-5-12-3 15,-2-20-5-15,1-8 5 16,-1-26 3-16,-2-9-6 15,-5-17-10-15,-5-10-9 16,-11-1-10-16,-4 4 2 16,-8 16-4-16,-1 14-2 0,-5 23 6 15,-3 14 0-15,8 19 8 16,5 6 4-16,11-3-6 16,9-7-5-16,12-14-117 15,11-11-83-15</inkml:trace>
  <inkml:trace contextRef="#ctx0" brushRef="#br0" timeOffset="1822.4082">4657 9728 721 0,'-12'-5'484'15,"-6"-5"3"-15,-8 4-198 16,-6-1-52-16,4 7-84 16,1 0-38-16,7 12-76 0,8 5-23 15,3 10-23-15,6 5-4 16,5 1 2-16,4 2 0 16,9-5 4-16,0-7 1 15,8-12-11-15,8-1-45 16,-1-18-128-16</inkml:trace>
  <inkml:trace contextRef="#ctx0" brushRef="#br0" timeOffset="1932.1132">4566 9537 920 0,'-5'-12'471'0,"-4"-8"-131"16,5 8-139-16,4 11-181 15,2 3 24-15,4 8-231 16</inkml:trace>
  <inkml:trace contextRef="#ctx0" brushRef="#br0" timeOffset="2166.286">4789 9766 768 0,'16'31'427'16,"9"22"-73"-16,-3 9-202 16,-11 4-44-16,-15-1-60 15,-13-2-13-15,-14-3-16 16,-4-1-2-16,0-19-14 15,5-13-11-15,5-32-18 16,8-16-5-16,8-26 8 0,8-5 12 16,10-10 21-16,6-6 5 15,9-2 12-15,3-3 3 16,5 12-6-16,1 7-3 16,-2 19-45-16,-4 10-60 15</inkml:trace>
  <inkml:trace contextRef="#ctx0" brushRef="#br0" timeOffset="2697.8339">4985 9696 968 0,'-5'0'455'15,"-2"1"-183"-15,4 11-183 0,5 7-44 16,4 10-45-16,2 4 0 15,5-1-1-15,1-2 1 16,9-10 7-16,5-5 4 16,-1-13 11-16,-1-4 6 15,-9-12 9-15,-4-4 2 16,-6-6-5-16,-4-1-5 16,-3 3-8-16,0 4-8 15,-6 6 16-15,2 4-3 16,-2 8-17-16,1 2-4 15,7 8-25-15,0 4 1 0,6 5 14 16,7 2 8-16,2-1 15 16,-9-5 11-16,18-8 27 15,-3-7 18-15,-1-11 21 16,11-4-2-16,-24-10-20 16,-4-2-14-16,-12-3-65 15,-10 2-69-15,-6 6-172 16,-12 5-413-16</inkml:trace>
  <inkml:trace contextRef="#ctx0" brushRef="#br0" timeOffset="3027.1804">4608 9711 872 0,'7'1'404'0,"6"6"-149"16,1 4-60-16,-4 13-34 16,-6 4-2-16,-12 12-34 15,-11 1-24-15,-5 1-48 16,-1-5-28-16</inkml:trace>
  <inkml:trace contextRef="#ctx0" brushRef="#br0" timeOffset="3482.8809">5902 9666 833 0,'-5'-4'446'0,"1"3"-131"15,-2 14-167-15,8 11-55 16,2 23-64-16,-4 12 1 15,5 4-18-15,3-3 0 16,4-15-97-16</inkml:trace>
  <inkml:trace contextRef="#ctx0" brushRef="#br0" timeOffset="3779.5786">6207 9684 1012 0,'-10'-1'442'0,"-17"2"-239"15,2 6-85-15,6 8-101 16,1 6-21-16,12 10-21 16,6 5 0-16,14 5 11 15,5-1 5-15,7-7 10 16,8-8 4-16,-1-12 6 15,-1-6 5-15,-6-12 26 16,-9-3 27-16,-16-7 35 16,-9-1 5-16,-24 1-17 15,-7 3-27-15,-6 3-39 16,7 2-30-16,19 1-231 0</inkml:trace>
  <inkml:trace contextRef="#ctx0" brushRef="#br0" timeOffset="4076.6446">6512 9731 1220 0,'-11'-5'539'0,"-7"-7"-300"15,-6 5-85-15,10 9-131 16,2 8-33-16,0 8-25 15,6 9 1-15,4 7 8 16,0 1 6-16,14-2 10 16,6-6 6-16,9-16 10 15,-2-6 6-15,4-12 32 16,-4-8 19-16,-10-6 22 16,-4-4 6-16,-11-5-23 15,-7 5-20-15,-5-1-23 16,-1 8-42-16,1 9-162 15</inkml:trace>
  <inkml:trace contextRef="#ctx0" brushRef="#br0" timeOffset="4373.4669">6680 9950 779 0,'17'-3'441'15,"20"-3"-80"-15,-2-2-123 16,-3-10-117-16,-3-3-41 15,-7-9-33-15,-3-1-16 16,-7 1-11-16,-3 1 2 16,-9 5-4-16,-7 4-5 15,-12 9-10-15,-11 0-5 0,-6 11-12 16,-2 5-5-16,7 11-10 16,-6 8-5-16,20 14 1 15,5 6 11-15,7 13 16 16,18 5 5-16,-6-1 9 15,0 0-3-15,4-7-1 16,0-5 0-16,0-9 14 16,1-4-61-16</inkml:trace>
  <inkml:trace contextRef="#ctx0" brushRef="#br0" timeOffset="4766.0134">6998 9882 1200 0,'0'0'445'15,"7"5"-326"-15,5 1-33 16,8-2-13-16,7 2-8 0,2-6-26 15,-11-2-10-15,11-5-3 16,-4-6 2-16,-10-3 5 16,7-1 1-16,-23-5-7 15,-9 0-6-15,-11 4-12 16,-7 0-7-16,-6 8-5 16,-1 5-6-16,1 9-10 15,6 10-7-15,4 14 8 16,4 12 10-16,12 11 15 15,3 4 9-15,11 3-2 16,6-1-5-16,0-3-3 16,3 0-2-16,0-5-59 15,-1-4-311-15</inkml:trace>
  <inkml:trace contextRef="#ctx0" brushRef="#br0" timeOffset="5272.9639">7469 9775 446 0,'1'-6'324'16,"-7"-6"50"-16,-4 0-64 15,-3 5-89-15,-4 0-41 0,2 10-93 16,-1 1-35-16,-4 11-49 16,5 6-18-16,6 6-6 15,9 3 1-15,12 1 7 16,8-4 7-16,13-7 10 15,0-12 7-15,4-11 8 16,-3-10 7-16,-14-13 36 16,-6 2 10-16,-17-5 1 15,-9 3-8-15,-13 3-37 16,-2 2-38-16,0 7-133 16</inkml:trace>
  <inkml:trace contextRef="#ctx0" brushRef="#br0" timeOffset="5601.0521">7710 9792 1016 0,'5'5'410'0,"6"4"-262"15,-3 4-79-15,1 2-13 16,-6-1-17-16,-3 1 0 15,-1-5-7-15,-1 1 1 16,-4-8 5-16,2-4 1 0,-3-8-7 16,0-8-8-16,7-6-15 15,0-1-4-15,9-2-6 16,3 0-4-16,4 6-5 16,3 5-4-16,-1 8 22 15,0 6 12-15,-4 11 20 16,-5 7 8-16,-2 10-14 15,0 8-8-15,-7 1 4 16,3 0-72-16</inkml:trace>
  <inkml:trace contextRef="#ctx0" brushRef="#br0" timeOffset="5773.361">8063 9760 1406 0,'-2'1'567'0,"0"5"-372"0,0 7-83 16,3 10-82-16,2 5-11 15,4 5-8-15,0 0 18 16,-2-4-147-16,-3-6-114 16</inkml:trace>
  <inkml:trace contextRef="#ctx0" brushRef="#br0" timeOffset="5914.0197">8023 9516 1255 0,'-7'-1'623'0,"-7"1"-151"0,7 4-394 16,3 5-79-16</inkml:trace>
  <inkml:trace contextRef="#ctx0" brushRef="#br0" timeOffset="6547.6827">8541 9720 769 0,'-3'2'424'0,"-2"2"-56"16,-5 11-181-16,-4 5-48 16,-7 9-40-16,-6 0-29 15,0-1-31-15,2-5-6 16,0-14-4-16,4-8-1 16,6-12-9-16,-2-9-4 15,7-7-11-15,5 1-3 16,5 1-4-16,5 3-8 15,5 9-4-15,1 5 3 0,9 13 5 16,4 6 6-16,5 11 3 16,6 6 1-16,-5 4 2 15,-3 0 0-15,3-6 1 16,-8-6 0-16,0-16 5 16,0-4 1-16,-1-13 4 15,0-7 0-15,-2-1-5 16,2-2-3-16,2-1-10 15,0 9-7-15,4 12-2 16,-1 5 0-16,-5 17 12 16,-4 0 19-16,-10 9 26 15,-9-4 12-15,-9-1 5 16,-3-1-12-16,-6-10-30 16,-1-3-40-16</inkml:trace>
  <inkml:trace contextRef="#ctx0" brushRef="#br0" timeOffset="7032.3851">9686 9689 947 0,'-12'-1'454'16,"-8"1"-174"-16,-7 8-113 15,-3 5-42-15,6 12-54 16,3-1-21-16,13 8-41 16,7 7-6-16,10-2-2 15,8-16 2 1,-8-11 2-16,1 1 2 0,32 11 4 0,1-12 6 15,-4-15 12-15,-27-15 6 16,-12-7 7-16,-7 2-4 16,-18 2-15-16,-3 3-9 15,-6 9-5-15,1 1-41 16,12 6-130-16,7 1-142 16</inkml:trace>
  <inkml:trace contextRef="#ctx0" brushRef="#br0" timeOffset="7204.1141">9841 9727 1035 0,'22'-6'436'0,"25"-1"-267"16,5 1-44-16,-2 5-72 16,-6 3-21-16,-10 3-3 15,-7 1-38-15,-12 1-155 16,-5 3-240-16</inkml:trace>
  <inkml:trace contextRef="#ctx0" brushRef="#br0" timeOffset="7344.4925">10033 9756 967 0,'-6'5'518'0,"-5"3"-139"16,1 12-182-16,0 0-57 15,2 5-82-15,4 1-22 16,6-2-42-16,4-1-61 15,9-5-261-15</inkml:trace>
  <inkml:trace contextRef="#ctx0" brushRef="#br0" timeOffset="7750.5929">10313 9870 686 0,'4'-12'399'0,"0"-11"-39"16,-5-1-73-16,-3-1-62 15,-7 0-29-15,-7 2-49 16,-1 4-33-16,-8 8-72 16,0 8-31-16,4 12-44 15,2 7-7-15,12 7 6 16,5 4 7-16,10 0 18 16,9-1 5-16,7-3 5 15,3-7 0-15,3-9 2 16,-6-6 1-16,-2-9 1 15,-2-5 1-15,1-6 1 16,1-3-1-16,-4 2-1 16,-1 5 0-16,-7 4-6 15,-3 6-8-15,1 7-6 16,-1 5-1-16,2 13 5 16,1 3 6-16,3 5 5 0,-1-3 0 15,-2-8 4-15,4-6 3 16,1-11 28-16,5-7 9 15,2-11 14-15,2-5 1 16,-3-2-20-16,-3-1-7 16,-4 1-58-16,-3 8 406 15</inkml:trace>
  <inkml:trace contextRef="#ctx0" brushRef="#br0" timeOffset="8266.6947">11568 9756 639 0,'0'1'337'15,"-3"3"-49"-15,-4 9-90 16,-20 9-57-16,-6 3-38 16,-10 6-62-16,-5-5-11 0,5-15-2 15,4-5 1-15,10-15 0 16,3-7 2-16,12-7-4 16,5-3-6-16,10 0-13 15,13 4 0-15,6 9 17 16,6 2 6-16,7 18 12 15,3 5 1-15,6 18-7 16,-1 9-1-16,-8 9-1 16,-5-3-4-16,-14-4-11 15,-2-3-22-15,-8-15 281 16</inkml:trace>
  <inkml:trace contextRef="#ctx0" brushRef="#br0" timeOffset="8423.0408">11399 9552 1352 0,'-1'-4'542'0,"-2"-4"-342"16,7 10-173-16,8 4-53 16,13 13-116-16</inkml:trace>
  <inkml:trace contextRef="#ctx0" brushRef="#br0" timeOffset="9001.0317">11732 9403 982 0,'3'-8'440'16,"-1"-6"-170"-16,14 0-189 16,9 3-26-16,11 1-18 15,6 0-8-15,2 5-12 16,-8 1-4-16,-18-1 4 16,-1 2 8-16,-16-2-4 15,-2 3-9-15,-5 2-15 16,5 0-12-16,-1 0-7 15,-1 1 1-15,-2 3 0 0,-7 18-1 16,-1 37 3-16,23-27 4 16,1-4 5-16,0 3 6 15,-3-9 4-15,0-2 2 16,-5 1 6-16,-3-13 3 16,-4-1 8-16,-4-3 3 15,1-4 1-15,0 4-2 16,4-3-25-16,3 7-9 0,5 1-9 15,1 7 3 1,8 23 21-16,0 9 4 0,2 28 7 16,-4 3 6-16,-13 3 37 15,-11-8 16-15,-17-19 20 16,-4-5 9-16,-7-23-24 16,2-3-7-16,2-24-9 15,3-7-10-15,9-13-11 16,6-10-9-16,12-1-22 15,6-7-9-15,2-5-22 16,8-1-49-16,3 2-95 16,6 6-66-16</inkml:trace>
  <inkml:trace contextRef="#ctx0" brushRef="#br0" timeOffset="9720.7212">12434 9930 413 0,'-2'-6'306'0,"-6"-8"64"16,-5-1-97-16,-9-1-68 0,-3-1-11 16,-9 0-53-16,3 5-36 15,1 7-63-15,1 8-36 16,10 9-17-16,-1 5-5 15,13 9 6-15,6 4 6 16,13 2 0-16,7-1 5 16,7-12 3-16,2-11 2 15,5-11 5-15,-1-6-1 16,0-7 5-16,-2-2 1 16,-11-5 1-16,-2 2 1 15,-9 5-2-15,-1 2 2 0,-7 5 2 16,3 5-9-16,1 5-8 15,2 5-5-15,4 10-7 16,0 4 5-16,5 5 4 16,0 6 0-16,4-8 1 15,-3-5 1-15,-2-10 32 16,-2-8 24-16,5-6 27 16,-4-6 6-16,6-6-21 15,-2-2-22-15,-8-5-23 16,1 1-8-16,-7 3-57 15,-3 1-71-15,8 7-514 16</inkml:trace>
  <inkml:trace contextRef="#ctx0" brushRef="#br0" timeOffset="10017.4643">13051 9879 1026 0,'-1'10'478'15,"-9"18"-209"-15,-2-3-54 16,-18 2-107-16,6-3-30 16,-4-5-44-16,-2-5-9 15,10-2-3-15,-8-6-10 0,-1-12-23 16,6-1-6-16,4-12-10 16,5-1 6-16,10-1 13 15,4 0-6-15,9 3-8 16,7 4-6-16,8 10 15 15,4 2 10-15,3 14 19 16,0 4 12-16,4 12 2 16,-2-1-2-16,-2-2-7 15,0-2 30-15,-6-5 43 16</inkml:trace>
  <inkml:trace contextRef="#ctx0" brushRef="#br0" timeOffset="10627.0964">13821 9862 885 0,'-2'-2'439'0,"-3"2"-180"15,-1 0-88-15,6 0-113 16,0 0-38-16,3 10-13 16,-2 6 0-16,55 21 6 15,-26-38 3-15,2-5 8 16,-2-7 3-16,-7-5 8 16,-5 0 2-16,-12-2 4 15,-3-1 15-15,-6 6 13 16,-1 2 0-16,2 12-21 15,2 7-22-15,3 20-26 16,4 15-7-16,8 20 5 0,1 5 0 16,5 6 1-16,-1 1 1 15,-18-4 4-15,-7-3 3 16,-20-9 6-16,-12-7 4 16,-11-17 6-16,-3-8 6 15,-4-28 5-15,3-8 0 16,10-25-7-16,5-9-13 15,23-8-31-15,11-6-26 16,13 4-58-16,17 3-41 16,3 2-114-16,6 7-106 0</inkml:trace>
  <inkml:trace contextRef="#ctx0" brushRef="#br0" timeOffset="10783.7426">14218 9490 1168 0,'3'-12'518'0,"-1"-12"-249"16,-1 14-88-16,-4 29-109 16,-11 10-36-16,0 22-55 15,-4 8 44-15,2 7-156 16,3 5 122-16</inkml:trace>
  <inkml:trace contextRef="#ctx0" brushRef="#br0" timeOffset="11198.7187">14271 9881 899 0,'-6'7'383'0,"-2"5"-190"0,4 6-93 16,4 3-12-16,15 3-14 15,4-4-11-15,5-8-20 16,4-2-1-16,-4-16 10 16,2-1 4-16,-4-10 15 15,-3-3 7-15,-4-2 3 16,-4-2-3-16,-4-5-10 16,-2 1-14-16,-5 8-25 15,2 7-11-15,0 13-25 16,1 7-5-16,0 18-2 15,6 10 2-15,5 18 8 16,2 1 0-16,4 8 1 16,-5 3 2-16,-8 3 5 0,-6 3 4 0,-15-3 1 15,-7-7 1-15,-12-12-1 16,-3-11 1-16,3-18 17 16,0-12 4-16,9-28-4 15,6-15-16-15,12-21-84 16,7-5-60-16</inkml:trace>
  <inkml:trace contextRef="#ctx0" brushRef="#br0" timeOffset="11842.1594">15150 9973 785 0,'-1'17'464'15,"-7"5"-59"-15,-8 5-218 16,-3 1-54-16,-1-6-73 15,2-4-78-15</inkml:trace>
  <inkml:trace contextRef="#ctx0" brushRef="#br0" timeOffset="12045.0322">15441 9703 898 0,'0'-4'509'0,"0"1"-134"0,-4 7-127 15,3-4-151-15,-4 28-56 16,-3 50-22-16,10-25-2 16,7 2 21-16,0-5-70 15</inkml:trace>
  <inkml:trace contextRef="#ctx0" brushRef="#br0" timeOffset="12341.781">15675 9728 1008 0,'-6'-2'469'0,"-11"-1"-205"16,1 3-91-16,2 8-100 15,3 6-33-15,2 6-32 16,8 7-9-16,2 10-4 16,0-2 1-16,13 3 4 15,0-8 3-15,10-10 5 16,0-8 3-16,-1-12 17 16,-6-6 10-16,-12-6 11 15,-6-4-3-15,-17-3-18 16,-4 0-13-16,-9-2-59 15,2 1-69-15</inkml:trace>
  <inkml:trace contextRef="#ctx0" brushRef="#br0" timeOffset="12497.9952">15843 9787 827 0,'21'17'472'0,"16"14"-50"16,8 14-221-16,-5 1-44 15,-3-3-55-15,-6-6-25 0,-10-11-39 16,0-5-33-16,-8-8-95 16,1-5-95-16</inkml:trace>
  <inkml:trace contextRef="#ctx0" brushRef="#br0" timeOffset="12654.2541">16081 9772 1296 0,'-7'5'541'0,"-18"19"-316"16,1 7-60-16,-14 17-91 16,-6 11-18-16,-3-1-33 15,1-7-9-15,7-2-145 16,6-3 59-16</inkml:trace>
  <inkml:trace contextRef="#ctx0" brushRef="#br0" timeOffset="12966.6386">16162 9715 1073 0,'-2'-1'533'0,"-4"0"-181"0,-2 10-217 16,1 8-55-16,3 11-50 16,4 3-3-16,11 5-3 15,8-4-2-15,12-6-1 16,2-10 3-16,3-14 8 16,-4-9 4-16,-5-10 6 15,-4-4-1-15,-10-7 1 16,-3 4-33-16,-10-3-134 15,-1 1-115-15</inkml:trace>
  <inkml:trace contextRef="#ctx0" brushRef="#br0" timeOffset="13075.9831">16245 9572 1183 0,'-3'0'544'0,"-3"-1"-280"15,0 2-91-15,5-1-139 16,1 0-33-16,0 0-132 0</inkml:trace>
  <inkml:trace contextRef="#ctx0" brushRef="#br0" timeOffset="13575.8663">16652 9693 1096 0,'-9'-8'531'0,"-9"-8"-214"0,0 7-172 16,-1 4-66-16,3 8-80 16,1 5-21-16,4 7-15 15,11 3 2-15,3 2 10 16,4 2 6-16,4-5 15 16,2 1 4-16,3-2 5 15,3-3 3-15,-4-2-15 16,-4-6-16-16,-4-5-48 15,-5-2-29-15,-8-6-6 16,-6 0 13-16,-8 1 48 16,-3 1 28-16,6 5 19 15,-2 1 0-15,7 9 16 16,0 6 12-16,4 4 28 16,9 3 6-16,5 1-5 15,7-4-9-15,4-1-21 0,0-5-3 16,7-8-2-16,5-5-1 15,8-7-4-15,1-8-4 16,-2-6-15-16,-3 2-2 16,-10-7-1-16,-2 2 5 15,-11 1 21-15,-1 6 22 16,-7 6 45-16,-2 7 2 16,0 7-13-16,-2 5-24 15,2 14-47-15,0 7-4 0,1 9-3 16,2 5 11-16,-2-2 42 15</inkml:trace>
  <inkml:trace contextRef="#ctx0" brushRef="#br0" timeOffset="14295.0572">19683 2239 965 0,'-2'-5'405'0,"-3"8"-278"16,2 23-75-16,5 50-54 15,3 22-23-15,5 28 22 16,3 5 3-16,-5-9 3 16,-1-11-57-16,-6-30-220 15</inkml:trace>
  <inkml:trace contextRef="#ctx0" brushRef="#br0" timeOffset="14591.8618">19664 2270 443 0,'-5'-8'250'15,"-5"-4"-72"-15,-6 17-68 16,-12 22-91-16,-3 9-20 15,0 16 3-15,8 2 11 16,8-14 20-16,9-7 3 16,6-19 22-16,3-15 12 0,15-11-4 15,-1-13-1-15,5-17-16 16,-1-4 1-16,3-6 9 16,-2 6-2-16,1 15 4 15,-3 14-29-15,1 24-23 16,0 17-1-16,4 23-11 15,6 6 5-15,7 7-23 16</inkml:trace>
  <inkml:trace contextRef="#ctx0" brushRef="#br0" timeOffset="15047.7615">19566 3059 674 0,'16'-6'287'0,"24"-5"-115"15,12 0-113-15,29 6 10 16,3 1 25-16,16 5 6 16,5 1-15-16,-2 0-31 15,-3-2-18-15,-19-3-50 16,-17-3-39-16,-26-5-83 0,-10 1-65 0,-20-9-69 16,-10-2 28-16,-17-3 89 15,-5-5 92-15,-7 3 114 16,7-2 17-16,10 7-2 15,4 7-39-15,14 14 6 16,5 5 23-16,10 15 27 16,3 4 25-16,1 7 23 15,2 3-18-15,-10-5-15 0,1-1-9 16,-17-12-21 0,-6-8-8-16,-2-2-310 0</inkml:trace>
  <inkml:trace contextRef="#ctx0" brushRef="#br0" timeOffset="15360.3115">20774 2720 898 0,'-1'0'490'16,"-2"5"-36"-16,3 15-348 15,2 11-58-15,1 20-24 16,3 4-5-16,2 6-3 15,-4-10 0-15,5-13 18 16,-3-8-56-16,0-20-144 16</inkml:trace>
  <inkml:trace contextRef="#ctx0" brushRef="#br0" timeOffset="15500.7795">20633 2917 738 0,'14'2'426'0,"16"2"-55"15,20-4-208-15,7-4-19 16,9 1-61-16,-11-1-15 16,-9 0-31-16,-6-3-57 0</inkml:trace>
  <inkml:trace contextRef="#ctx0" brushRef="#br0" timeOffset="15907.0525">19990 2062 731 0,'-4'-4'387'15,"7"-1"-128"-15,-2 8-74 16,-1-3-94-16,7 19-49 0,11 55-23 16,-8-24-3-16,1 6-1 15,-1-5-1-15,-2-12-62 16,6-7-67-16</inkml:trace>
  <inkml:trace contextRef="#ctx0" brushRef="#br0" timeOffset="16047.6205">19891 2184 1023 0,'12'-2'442'0,"22"1"-241"15,6 0-52-15,24-1-27 16,11-1-39-16,12-1-28 16,0 0-8-16,-23 4-354 15</inkml:trace>
  <inkml:trace contextRef="#ctx0" brushRef="#br0" timeOffset="16827.8223">17356 3894 756 0,'-13'-2'383'0,"-18"9"-107"16,-8 13-83-16,-4 20-88 15,6 14-38-15,12 6-52 16,15 6-9-16,22-6-3 16,9-8 1-16,24-12-4 15,4-11 2-15,10-21-106 16,2-8-82-16</inkml:trace>
  <inkml:trace contextRef="#ctx0" brushRef="#br0" timeOffset="17140.6353">17599 3980 839 0,'-1'-6'465'16,"1"-4"-92"-16,0 13-101 16,-3 14-151-16,-1 8-46 15,-8 8-63-15,-2 2-3 16,4 4 0-16,-1-5 0 15,7-7 0-15,-1-6 0 0,7-13-1 16,1-6 4-16,3-10 4 16,2-7-1-16,-5-13 2 15,7-1-4-15,-7-5 1 16,2-2-1-16,2 7-8 16,-5-1-3-16,2 15-20 15,1 7-5-15,8 15 2 16,4 12 0-16,11 5 15 15,2 3 3-15,2 5 3 16,-2 0 2-16,-9-1 0 16,-5-2 1-16,-14-3-57 15,-5-5-102-15</inkml:trace>
  <inkml:trace contextRef="#ctx0" brushRef="#br0" timeOffset="17280.9443">17555 4117 791 0,'15'0'358'0,"3"-2"-110"15,18 3-212-15,7 0-12 16,-2 1-2-16,2 3-63 16</inkml:trace>
  <inkml:trace contextRef="#ctx0" brushRef="#br0" timeOffset="17453.0044">18006 3973 1361 0,'15'8'513'0,"14"15"-347"16,1 2-23-16,-2 18-17 16,-8 4-4-16,-20 5-19 15,-8 7-24-15,-22-3-19 16,-3-4-2-16</inkml:trace>
  <inkml:trace contextRef="#ctx0" brushRef="#br0" timeOffset="18171.4588">21966 4072 1065 0,'-16'6'424'0,"-22"9"-282"15,8 10-78-15,12 17-34 16,7 3-15-16,25 6-6 16,11 0 5-16,17-9 0 15,6-8-2-15,2-15 0 0,-3-14-29 16,-9-12-91-16,-6-4-93 16</inkml:trace>
  <inkml:trace contextRef="#ctx0" brushRef="#br0" timeOffset="18312.0499">22198 4116 579 0,'2'-5'430'16,"1"2"16"-16,1 5-173 15,-4-2-151-15,1 14-56 0,11 47-26 16,-7-24-6-16,0 2-15 16,1-3-3-16,-2-10-82 15,-1-4-99-15</inkml:trace>
  <inkml:trace contextRef="#ctx0" brushRef="#br0" timeOffset="18577.6743">22186 4104 916 0,'11'-14'406'0,"14"-6"-179"16,4 3-60-16,4 14-72 16,-1 8-30-16,-2 5-54 15,-4 8-6-15,-16 3-3 16,-2 1-2-16,-17 7 2 15,-9-6 7-15,-2-1-34 16,-2-6-8-16,15-14-31 0,14-3-14 16,15-9 31-16,8 1 8 15,3 3 54-15,0 4 16 16,-6 7 11-16,0 8 7 16,-15 7-6-16,-12 4 2 15,-17 6 1-15,-10 3 9 16,-14-3-97-16,-5-8-65 15</inkml:trace>
  <inkml:trace contextRef="#ctx0" brushRef="#br0" timeOffset="18796.3151">22609 4042 767 0,'14'7'445'0,"18"12"21"16,5 15-255-16,0 15-63 15,-9 8-12-15,-27 14-34 16,-15 1-17-16,-27-8-35 16,-8-5-16-16</inkml:trace>
  <inkml:trace contextRef="#ctx0" brushRef="#br0" timeOffset="24157.5152">17614 9782 549 0,'-9'-5'371'0,"-8"-3"6"15,-2 5-183-15,-9 5-127 16,1 9-47-16,7 14-28 16,3 4-7-16,21 8-1 15,11-5 5-15,8-14 27 16,8-5 21-16,4-14 69 15,-2-7 49-15,-12-9 66 16,-7 0 2-16,-21-1-32 16,-10 1-49-16,-4 7-90 15,-1 5-2-15,8 2-168 16,9 2 283-16</inkml:trace>
  <inkml:trace contextRef="#ctx0" brushRef="#br0" timeOffset="24518.2991">18357 9611 1007 0,'0'-19'453'0,"0"-25"-208"16,-2-7-39-16,2-2-66 15,0 8-19-15,0 18-32 16,-1 9-28-16,-1 25-38 15,1 15-18-15,4 24-26 16,4 12 10-16,8 16 6 16,1 2 2-16,-4-4 3 0,-6 1 2 15,-2-11 2-15,-3-13 21 16,-1-16-110-16,4-13-92 16</inkml:trace>
  <inkml:trace contextRef="#ctx0" brushRef="#br0" timeOffset="24825.072">18579 9362 785 0,'1'-1'343'0,"-2"-3"-195"15,1 4-46-15,0 0-40 16,0 0-24-16,6 16-11 0,48 33 8 16,-22-29-2-16,-2-4 4 0,-5-4 3 15,-6-4 17-15,-13-7 50 16,-6-2 1-16,-10-2 2 16,-5 2-22-16,-7-9-59 15,1 3-10-15,1-3-72 16,7-2-84-16</inkml:trace>
  <inkml:trace contextRef="#ctx0" brushRef="#br0" timeOffset="25075.0453">18574 9606 758 0,'8'0'383'0,"4"-4"-89"16,14 2-172-16,5 0-18 15,7 2-47-15,5 3-22 16,-3 3-41-16,-5 1-80 15</inkml:trace>
  <inkml:trace contextRef="#ctx0" brushRef="#br0" timeOffset="25231.0955">18625 9683 959 0,'17'-1'484'16,"11"1"-140"-16,11 2-215 15,5 0-37-15,1 5-54 16,0 0 486-16</inkml:trace>
  <inkml:trace contextRef="#ctx0" brushRef="#br0" timeOffset="25684.3024">18816 9278 635 0,'-2'3'312'0,"2"7"-66"16,6 8-85-16,10 14-50 16,8 8 4-16,4 4-24 15,-1 0-7-15,-10-11-11 16,-10-5-5-16,-10-13-2 16,-6-8 4-16,-9-9-22 15,-4-9-72-15</inkml:trace>
  <inkml:trace contextRef="#ctx0" brushRef="#br0" timeOffset="26316.8374">19525 9636 827 0,'0'0'388'0,"-1"2"-171"15,-1 11-77-15,4 21-117 16,-1 5 1-16,3 16 1 16,-4 1-5-16,1-3-2 15,2-8 3-15,-1-25 15 0,0-9 22 16,-6-26 4-16,-1-9-3 15,-2-20-20-15,1-9-22 16,-1-9-4-16,1-3 2 16,3 4-1-16,-3-1-6 15,5 21 4-15,1 8-7 16,3 32-12-16,5 14 3 16,9 27-13-1,6 12 3-15,10 11 12 16,6 10 1-16,5 4 2 15,1-8 2-15,-1-18 3 16,1-12 2-16,-7-33 38 16,-2-7 18-16,-11-23 40 15,-5-13 18-15,-8-16-15 16,-8-12-9-16,-9-4-36 16,-12-2-20-16,-4 12-33 0,3 7-9 15,3 25-84-15,10 12-90 16,5 15-229-16</inkml:trace>
  <inkml:trace contextRef="#ctx0" brushRef="#br0" timeOffset="26488.6871">20083 9995 763 0,'0'-1'455'0,"0"-2"-3"16,3-1-302-16,-3 3-157 16,0 0-139-16</inkml:trace>
  <inkml:trace contextRef="#ctx0" brushRef="#br0" timeOffset="26973.041">20504 9625 692 0,'-1'-2'308'16,"0"3"-122"-16,2 15-67 15,5 18-75-15,2 8 25 16,0 10-1-16,-1 1-11 15,-3-2 7-15,0-6-10 16,-3-19-1-16,-1-12 23 0,0-17 13 16,0-11-3-16,-6-19-13 15,5-7-28-15,-5-16-23 16,2-1-4-16,0-9-3 16,-2-1-2-16,6 6-12 15,2 3-5-15,5 30-30 16,1 13-7-16,1 29 8 15,5 16 4-15,1 19 24 16,5 9 6-16,6 5-1 16,-1 3 0-16,7 2 2 15,4-10 2-15,1-18-3 16,2-14 35-16,-3-28 34 16,-5-16 13-16,-8-22 35 15,-3-6-17-15,-14-13-16 16,-8-6-9-16,-8 1-31 15,-5-8-18-15,1 12-40 0,3 10-44 16,4 23-188-16</inkml:trace>
  <inkml:trace contextRef="#ctx0" brushRef="#br0" timeOffset="27645.6271">21109 9794 922 0,'8'1'376'0,"13"0"-231"16,8 0-23-16,2-1-33 16,-1-3-14-16,-5-5-16 15,-12 1-13-15,-8-5-9 16,-8 1-6-16,-15-1-18 15,-6 1-7-15,-10 5-14 16,0 6-6-16,-3 7-6 16,6 7-1-16,9 7-3 15,2 2 2-15,18 6 4 16,7 1 8-16,8-3 15 16,8-4 11-16,5-8 14 15,-1-5 2-15,4-11 1 16,0-2-1-16,-1-10-4 0,0-6-1 15,-5-4-6-15,-2-5-3 16,-5 0-4-16,-2 1-2 16,-10 5-2-16,-2 8-5 15,-4 8-8-15,-5 6-7 16,3 10-2-16,-3 4 2 16,2 10 6-16,5 3 4 0,5-1 3 15,9 2-1-15,2-7 4 16,0-8 1-16,3-9 8 15,-3-4 7-15,-1-13 6 16,0-4 3-16,-6-6-6 16,-2-1-5-16,-4 3-10 15,-5 5-3-15,3 9-18 16,-1 3-12-16,-1 14-8 16,1 2-1-16,0 11 11 15,-2 6 10-15,6-2 7 16,10-1 3-16,7-10 7 15,8-5 24-15,-1-10 56 16,-4-6 25-16,-6-12 35 16,-4-7-17-16,-7-9-47 15,-4 0-25-15,-3 1-50 16,1 4-68-16,0 7 91 16</inkml:trace>
  <inkml:trace contextRef="#ctx0" brushRef="#br0" timeOffset="27848.6943">21854 9454 1104 0,'-3'-6'537'0,"-1"2"-249"16,-4 9-97-16,5 25-144 16,5 16-44-16,6 17-5 15,8 10 1-15,-1 4 2 16,-3 2 3-16,0-2 2 15,-7-15 0-15,-3-18-18 16,-1-18-36-16,2-23-19 16</inkml:trace>
  <inkml:trace contextRef="#ctx0" brushRef="#br0" timeOffset="28004.9125">21761 9736 812 0,'2'-3'461'0,"3"-8"-49"15,10 7-243-15,10 1-133 16,2 3-20-16,5 7-16 16,0 0 43-16,0 7-165 15,4 1-189-15</inkml:trace>
  <inkml:trace contextRef="#ctx0" brushRef="#br0" timeOffset="28208.0334">22108 9822 856 0,'-4'-2'452'15,"-5"-2"-130"-15,2 2-76 16,-2 7-133-16,2 5-50 16,6 10-54-16,1 2-8 15,11 3 3-15,3-3 0 0,10-3 3 16,5-7 5-16,0-8 57 16,-4-7 26-16,-12-12 42 15,-9-5 8-15,-14-7-48 16,-5 3-27-16,-7 2-47 15,2 7-16-15,5 9-137 16</inkml:trace>
  <inkml:trace contextRef="#ctx0" brushRef="#br0" timeOffset="28629.7654">22367 9769 1027 0,'1'2'471'0,"2"-4"-206"16,2 14-136-16,9 10-52 15,-1 9-33-15,1 7-10 16,-5 2-11-16,-8-6 2 16,-1-11 0-16,-5-9 0 0,9-7 3 15,-3-7 14-15,0-8 0 16,3-6-3-16,-2-13-14 16,12-2-20-16,7-4-11 15,6 2-2-15,1 7-2 16,-4 6-2-16,-4 14-11 15,-8 6 12-15,-6 18 18 16,-6 4 8-16,-4 9 21 16,-1 3-10-16,0-1-11 15,4-4 35-15,9-8-157 16</inkml:trace>
  <inkml:trace contextRef="#ctx0" brushRef="#br0" timeOffset="28817.2255">22953 9744 1245 0,'0'0'528'15,"0"0"-313"-15,0 0-111 16,-1 0-60-16,-1 0-91 15</inkml:trace>
  <inkml:trace contextRef="#ctx0" brushRef="#br0" timeOffset="29020.4166">22904 9988 1370 0,'-1'3'657'15,"4"3"-243"-15,-2-2-185 16,-1-4-38-16,0 0-76 16,0 0-32-16,0 0-51 15,0 0-13-15,0 0-10 16,0 0 9-16,0 0-21 16</inkml:trace>
  <inkml:trace contextRef="#ctx0" brushRef="#br0" timeOffset="30235.3792">9189 10910 613 0,'1'1'308'0,"-5"2"-97"0,-13 2-23 16,-19 3-45-16,-13 1-44 16,-13-5-47-16,-2-4-17 0,3-4-12 15,3-6-6-15,13 4-12 16,10 3-4-16,16 0-6 16,11 3-13-16,20 3-4 15,7 3 1-15,20 13 7 16,11 3 11-16,13 10 5 15,2-1 4-15,-7 5 15 16,-15 1 14-16,-37 0 20 16,-18 3 5-16,-44 2-6 15,-7 0-11-15,-10 0-19 16,7-5-3-16,19-11-3 16,9-5 8-16,21-10-6 15,5-7-4-15,28 4 2 16,12-1-10-16,11 0 3 15,13 4 0-15,10-1-10 16,5-1 0-16,12-3-36 16,0-6-86-16</inkml:trace>
  <inkml:trace contextRef="#ctx0" brushRef="#br0" timeOffset="30564.0937">9445 11111 914 0,'1'-7'423'15,"-1"-10"-168"-15,2 11-72 0,2 14-71 16,-1 7-37-16,3 19-59 16,-3 4 5-16,2 13-6 15,-2 2-1-15,1-4 2 16,-1-5 0-16,-2-17-3 16,-1-10 12-16,-2-19 30 15,-3-11 4-15,-4-15 5 16,0-8-10-16,-4-10-31 15,-1-4-4-15,1-7-3 16,-3-5-3-16,3 1-6 16,6 1-5-16,7 8-14 15,7 12-7-15,10 11-9 16,2 6-4-16,9 15 4 16,5 1 6-16,13 7-78 15,8 2-68-15</inkml:trace>
  <inkml:trace contextRef="#ctx0" brushRef="#br0" timeOffset="30782.8359">9432 11156 1004 0,'-5'0'487'0,"-3"1"-181"0,24-1-122 16,12-2-33-16,25 0-67 15,11 0-23-15,5 4-30 16,-1 2-66-16,-14 2-172 16</inkml:trace>
  <inkml:trace contextRef="#ctx0" brushRef="#br0" timeOffset="31181.167">9789 11251 774 0,'-2'1'393'0,"-6"6"-111"0,7 1-85 16,-1 8-79-16,4 5-29 15,10 1-39-15,1-1-13 16,2-8-10-16,0-3 0 16,1-10 7-16,-3-6 4 15,-1-7 1-15,0-2-2 16,-10-3-10-16,7 0-5 0,-7 5-10 16,-2 0-6-16,3 9-30 15,-3 4-8-15,7 15-8 16,4 8 3-16,5 21 24 15,0 13 7-15,0 4 19 16,-4-2 12-16,-12-9 53 16,-10-6-1-16,-14-7 40 15,-6-2-4-15,-8-16-41 16,2-8 4-16,-5-18-46 16,1-11 8-16,5-12-98 15,5-9-80-15</inkml:trace>
  <inkml:trace contextRef="#ctx0" brushRef="#br0" timeOffset="31620.0832">9369 10639 974 0,'1'0'429'0,"0"-7"-229"16,15 6-52-16,16-2-77 0,12 2-24 15,28 6-27-15,5 2-6 16,-1 5-7-16,-9 0 1 16,-23-4 7-16,-16-6-28 15,-17-4-41-15,-4-3-3 16,-6-4-10-16,-2-1 30 16,0-2 37-16,-1 1 2 15,0 4 9-15,6 1 10 16,-1 6 22-16,5 5 27 0,-3 7 15 15,3 6 1-15,-7 8-3 16,-3-3-23-16,-2 4-19 16,-9-4 57-16</inkml:trace>
  <inkml:trace contextRef="#ctx0" brushRef="#br0" timeOffset="31996.2995">10408 11126 562 0,'-2'3'361'0,"0"-2"25"16,3-1-158-16,-1 0-82 15,23-1-31-15,55-5-48 16,-19 1-21-16,5-1-32 16,-7 4-11-16,-18 1-242 15</inkml:trace>
  <inkml:trace contextRef="#ctx0" brushRef="#br0" timeOffset="32152.3798">10478 11239 1115 0,'5'1'480'16,"17"3"-225"-16,7-2-104 15,17-1-29-15,8 1-39 16,-2-4-14-16,1 0-85 0</inkml:trace>
  <inkml:trace contextRef="#ctx0" brushRef="#br0" timeOffset="32512.1982">11214 11023 845 0,'-9'-3'438'0,"-11"2"-118"15,-6 5-156-15,-5 9-114 16,3 7-30-16,3 16-21 0,4 11-6 16,14 12-2-16,9 4 1 15,20 1 4-15,14-7 12 16,16-11 46-16,8-12 21 16,14-27 41-16,-2-13 17 15,2-27 18-15,-4-11-2 16,-22-13 7-16,-17-3-12 15,-32-1-46-15,-22 7-12 16,-29 7-45-16,-9 9-16 16,-4 12-18-16,7 7-24 0,7 8-126 15,1 6-217-15</inkml:trace>
  <inkml:trace contextRef="#ctx0" brushRef="#br0" timeOffset="32966.0444">10976 10752 966 0,'0'-4'451'16,"10"0"-178"-16,7-2-79 15,24 2-68-15,9 2-14 16,14 4-31-16,3 3-22 16,0 2-36-16,-4 0-8 15,-10 0-5-15,-6-4 22 16,-17-2-96-16,-9-2-36 0,-14-7-119 15,-8-2-70-15,-19-4 84 16,-4-6 35-16,-3-5 118 16,4 1 50-16,10 0 53 15,6 11 19-15,8 8 18 16,5 5 7-16,11 12-10 16,6 3 5-16,6 10 17 15,-3 5 8-15,-7 1-11 16,-8-1-16-16,-11-4-33 15,-2-5 13-15,-5-4-544 16</inkml:trace>
  <inkml:trace contextRef="#ctx0" brushRef="#br0" timeOffset="33449.9784">12462 11092 821 0,'-5'0'407'0,"-2"2"-125"16,11 0-120-16,19-2-52 15,16 3-19-15,20 0-19 16,11 3-24-16,5-6-34 16,-1 1-5-16,0 0-1 0,-8-2 1 15,-7 1-75-15,-9 1-77 16</inkml:trace>
  <inkml:trace contextRef="#ctx0" brushRef="#br0" timeOffset="33669.5034">12625 11206 736 0,'0'1'337'0,"2"2"-143"16,1-1-34-16,-3-2-48 16,5 0-23-16,17 2-37 15,35 11-21-15,-22-9-20 16,2 0-3-16,13-4 8 16,0 0-45-16,3-6-183 15</inkml:trace>
  <inkml:trace contextRef="#ctx0" brushRef="#br0" timeOffset="33841.0091">13012 11086 582 0,'0'-5'305'0,"3"-3"-62"0,6 4-53 16,6 5-46-16,3 7-7 16,0 6-7-16,0 6-22 15,-1 12-26-15,-5-1-13 16,-8 1-35-16,-7-1-6 15,-13-4-21-15,-7-5-48 16</inkml:trace>
  <inkml:trace contextRef="#ctx0" brushRef="#br0" timeOffset="34075.4462">12442 11077 1068 0,'-21'14'456'0,"-14"14"-242"16,7 5-48-16,22 1-58 16,11-3-26-16,25-2-42 15,12-3-11-15,21-8-43 16,1-3 226-16</inkml:trace>
  <inkml:trace contextRef="#ctx0" brushRef="#br0" timeOffset="35225.2103">13751 11175 796 0,'10'8'325'0,"13"13"-186"0,2 9-9 15,-3 11-14-15,-6 3-23 16,-12-3-39-16,-6 0-12 15,-8-17-7-15,-2-4 3 16,5-16 8-16,2-7-10 16,5-19-22-16,7-11-10 15,12-11-19-15,2-5 3 0,12 10 5 16,0 4 16-16,3 15 21 16,0 7 10-16,-6 19 20 15,-3 9-11-15,-9 16-14 16,-5 8-8-16,-5 6-12 15,-3 2-4-15,-1-3-4 16,-2-7-3-16,-2-14-124 16</inkml:trace>
  <inkml:trace contextRef="#ctx0" brushRef="#br0" timeOffset="35600.9342">13759 11012 1059 0,'1'-3'409'16,"16"3"-270"-16,4-6-45 15,25 0-33-15,15 6 4 16,9-4-20-16,4 5-13 15,-15 3-16-15,-8-2-2 0,-20-2 0 16,-7 1-15-16,-10-1-26 16,-7-1-25-16,-8-8-32 15,-9-7 11-15,-7-2 21 16,2 2 21-16,7 6 31 16,0 4-3-16,11 8-3 15,2 5 9-15,1 5 29 16,5 9 17-16,1 3 18 15,-5 0-9-15,0-4-22 16,2 0 1-16</inkml:trace>
  <inkml:trace contextRef="#ctx0" brushRef="#br0" timeOffset="35890.1503">14658 11122 1231 0,'0'1'468'0,"2"9"-321"15,2 6-70-15,1 18-58 16,4 6 9-16,-1 9-14 16,0 1-4-16,1-2 36 0,-6-8-59 15</inkml:trace>
  <inkml:trace contextRef="#ctx0" brushRef="#br0" timeOffset="36031.108">14568 11234 1179 0,'5'-3'514'0,"8"-3"-243"16,15 4-121-16,11 3-74 15,14 3-23-15,14 4-33 16,-1 1-29-16</inkml:trace>
  <inkml:trace contextRef="#ctx0" brushRef="#br0" timeOffset="36742.5677">15118 11146 816 0,'7'-2'355'0,"8"-1"-136"0,-1 3-75 15,8 14-34-15,-4 8 11 16,0 11-27-16,-6 6-15 15,-10-3-25-15,-3-2-11 16,-10-11-11-16,3-3 3 16,-1-15 8-16,1-8-5 15,3-18-15-15,2-8-13 16,3-11-21-16,10 0-4 16,10 7 0-16,4 0-2 0,9 18 9 15,-3 6 7-15,-4 10 16 16,-3 11 7-16,-8 10 2 15,-3 5-2-15,-9 2-6 16,-3-2-3-16,-2-6-2 16,-1-4-1-16,1-10 4 15,1-7 6-15,5-9-2 16,6-6-2-16,4-10-12 16,8 2-6-16,7-3-5 15,1 4 1-15,2 11-4 16,-6 1-1-16,-4 12-4 15,-2 7-1-15,-5 11 6 16,-7 6 2-16,-13 0 3 16,-3 1-55-16</inkml:trace>
  <inkml:trace contextRef="#ctx0" brushRef="#br0" timeOffset="37180.1812">15939 11320 960 0,'4'-7'420'0,"7"-8"-202"15,-4 1-28-15,-6-4-54 16,-2-1-21-16,-13 1-50 16,-3-1-17-16,-10 8-29 15,-3 4-16-15,-3 9-16 16,1 6-7-16,8 7-3 15,6 2 2-15,13-1 6 16,5 0 3-16,13-3 7 16,5-3 3-16,5-7 3 15,3-3 1-15,-5-1 2 16,-3-2 1-16,-7 3-6 16,1 2-5-16,-5 12 6 15,0 8 0-15,0 15 6 16,2 11 3-16,8 7-6 15,-1 5-3-15,2 3 1 16,-7-5 4-16,-14-5 4 0,-10-10 15 16,-19-13 26-16,-7-8 6 15,-11-15 9-15,-4-7-9 16,5-17-18-16,8-9-9 16,11-13-42-16,13-2-37 15,17-10-153-15</inkml:trace>
  <inkml:trace contextRef="#ctx0" brushRef="#br0" timeOffset="37594.2613">15706 10938 708 0,'-6'-1'364'0,"-5"-1"-75"15,5-5-56-15,20 5-94 16,8-4-48-16,26 3-86 16,10 1-11-16,15 2 14 15,0 4 5-15,-12 2 6 0,-9-1 2 16,-28 3-7-16,-8-3-7 15,-13-2 3-15,-8-1-6 16,-6-7-37-16,-7-2-10 16,1-8-12-16,1-3 4 15,9 2 34-15,1 2 11 16,6 3 0-16,0 4 6 16,0 9 27-16,12 7 17 0,0 14 41 15,2 6 18-15,-9 1 8 16,-5 1-8-16,-5-13-28 15,1-3 20-15</inkml:trace>
  <inkml:trace contextRef="#ctx0" brushRef="#br0" timeOffset="37954.0725">16475 11154 1190 0,'3'-2'467'0,"15"-5"-324"16,8 2-48-16,18-1-62 16,9 3-8-16,14 8-15 15,0-1-4-15,-6 3-71 16,-7 2-91-16</inkml:trace>
  <inkml:trace contextRef="#ctx0" brushRef="#br0" timeOffset="38125.9148">16534 11250 825 0,'-5'0'389'15,"-1"5"-118"-15,7-2-68 16,14-1-56-16,11 0-17 0,19 0-59 15,12-2-24-15,22-3-32 16,6 2-30-16,4-5-101 16</inkml:trace>
  <inkml:trace contextRef="#ctx0" brushRef="#br0" timeOffset="38453.9774">17552 10972 1019 0,'-15'-9'432'16,"-8"-9"-241"-16,-6 15-122 16,0 9-30-16,-1 19-35 15,0 10-6-15,6 11-6 16,5 7-2-16,18 3 22 0,12 1 5 15,22-4 28-15,10-7 11 16,7-17 10-16,6-12 11 16,-3-22 38-16,-3-11 8 15,-7-18 8-15,-9-7 4 16,-21-7-50-16,-13-2-16 16,-20 3-36-16,-13 2-19 15,-4 6-30-15,4 3-53 16,10 8-113-16</inkml:trace>
  <inkml:trace contextRef="#ctx0" brushRef="#br0" timeOffset="38892.8376">17205 10755 842 0,'15'0'349'0,"27"-1"-208"0,10 0-5 16,13 1-38-16,4 3-22 15,-3 4-36-15,-3-1-11 16,-9 0-11-16,-7-2-1 15,-15-5-1-15,-12 1 2 16,-14-4 1-16,-4 0-6 16,-6-3-4-16,-4-6-3 15,-5 1-4-15,0-3 2 0,4 3 1 16,1 3-2-16,8 7-19 16,2 2-4-16,6 3-5 15,5 4-1-15,3 8 11 16,5 4-2-16,0 1 30 15,-2 3 15-15,-11-2 38 16,-4-2 19-16,-13-6-1 16,-9-1-6-16,0-4-39 15,-2-6 18-15</inkml:trace>
  <inkml:trace contextRef="#ctx0" brushRef="#br0" timeOffset="44049.8005">1862 11837 935 0,'-18'3'390'0,"-27"8"-234"15,0 11-46-15,3 18-55 16,3 7-29-16,16 11-29 16,6 3-7-16,21 2-1 15,15-2 3-15,25-7 7 16,10-8 5-16,24-25 15 15,3-14 10-15,-7-25 41 16,-2-17 21-16,-27-12 33 16,-11-5 1-16,-24-3-22 0,-17-2-14 15,-25-5-34 1,-22-5-7-16,-13 5-30 0,0 10-15 16,9 20-26-16,16 14-23 15,11 24-107-15,6 9-89 16</inkml:trace>
  <inkml:trace contextRef="#ctx0" brushRef="#br0" timeOffset="44159.3329">1718 12067 601 0,'23'5'382'0,"13"-2"-20"0,24-3-199 16,11-1-56-16,10-5-64 16,4 5-22-16</inkml:trace>
  <inkml:trace contextRef="#ctx0" brushRef="#br0" timeOffset="44487.1525">2408 12022 982 0,'-18'5'395'0,"-16"2"-274"16,6 2-43-16,10 4-42 15,7 0-33-15,10 1-15 16,0 1-1-16,12-3 9 16,7 0 4-16,9-2 7 0,4-3 4 15,-5-4 2-15,-9-3-1 16,-11 2-5-16,-8 2-3 16,-16 4-4-16,-5 2-7 15,-8 9 25-15,3 3 5 16,11 3 1-16,8 0 5 15,17-5-20-15,9-4-1 0,17-9 2 16,6-4 3-16,3-7-75 16,-1-7-94-16</inkml:trace>
  <inkml:trace contextRef="#ctx0" brushRef="#br0" timeOffset="44894.994">2541 12106 870 0,'5'1'335'0,"3"-2"-206"16,5 0-65-16,9-2-20 15,2-3-5-15,11 6-24 16,-1-4-5-16,-3 2 0 16,-9-2 1-16,-13 1-2 15,-9 4-1-15,-14 5-7 16,-5 6 3-16,-10 5 20 15,-1 3 12-15,3 6 7 0,11 5 0 16,11 1-4-16,5 2-7 16,13-3 4-16,1-6 1 15,7-8-6-15,7-7 2 16,4-12 3-16,-3-11 1 16,8-10-2-16,-5-6-5 15,-3-3-8-15,-2-2-3 16,-10 3 0-16,-6 5 0 0,-9 7 5 15,-2 7 5-15,-5 12-18 16,-1 6-9-16,-2 9-15 16,2 6-10-16,4 6 12 15,2 2 6-15,4 4-18 16,4-2-72-16</inkml:trace>
  <inkml:trace contextRef="#ctx0" brushRef="#br0" timeOffset="45064.6409">3038 12101 1110 0,'0'-3'494'0,"-2"0"-273"16,2 7-83-16,0-4-84 0,0 13-34 0,9 53-1 16,-3-29-7-16,0 3-28 15,-1-2-65-15,3-9-345 0</inkml:trace>
  <inkml:trace contextRef="#ctx0" brushRef="#br0" timeOffset="45502.0378">3234 12125 701 0,'-7'-4'407'0,"-8"-2"-41"16,-7 6-222-16,-5 6-62 15,-7 6-47-15,2 0-9 0,9 7-26 16,6 1-3-16,14 0-8 15,7 2 2-15,16-3 6 16,7-3 3-16,9-6 9 16,2-4 0-16,-4-7-39 15,-2-6-18-15,-5-6-68 16,-3-2-16-16,-6-6 35 16,-4 2 20-16,-10 0 106 15,0 4 57-15,-4 5 54 16,-2 5-3-16,2 9-40 15,0 4-34-15,0 10-43 16,0 2 4-16,0 1 0 16,-1-1-3-16,-1-6-2 15,2-4 1-15,0-10 14 16,2-3-4-16,4-11-12 16,3-2-7-16,10-3-24 15,1-2-2-15,7 8-1 0,-2 4 0 16,-3 9 1-16,2 5-1 15,-12 11-1-15,-2 4 3 16,-10 10 4-16,-7 4 7 16,-3 0-7-16,1-1-77 15</inkml:trace>
  <inkml:trace contextRef="#ctx0" brushRef="#br0" timeOffset="45658.44">3504 11709 1346 0,'-2'12'465'0,"-4"23"-421"16,2 11-31-16</inkml:trace>
  <inkml:trace contextRef="#ctx0" brushRef="#br0" timeOffset="46291.1768">4397 12111 509 0,'2'-9'322'0,"-4"-7"4"16,-8 1-52-16,-14 12-80 15,-10 6-38-15,-5 10-76 16,-1 10-28-16,12 13-41 15,10 5-11-15,19-1-6 16,7 0 3-16,22-4 6 16,7-8 3-16,11-11 9 15,4-10 2-15,-9-15 4 16,-8-8-5-16,-13-11-20 16,-8 2-7-16,-13-2-10 15,1 4 4-15,-6 5 12 16,-5 4-2-16,-3 14 2 15,1 9 5-15,-3 20 8 16,5 15 10-16,2 20 10 0,2 12-4 0,8 2-3 16,-1-7-4-16,8-11-5 15,-2-10 2-15,-1-16-5 16,4-7-25-16,5-19-123 16,0-12-196-16</inkml:trace>
  <inkml:trace contextRef="#ctx0" brushRef="#br0" timeOffset="46541.2612">4687 12186 912 0,'-14'-4'397'0,"-14"0"-194"15,3 4-95-15,6 6-68 0,3 5-17 16,17 10-16-16,5 2-2 15,16 1 6-15,8 1 5 16,4-6 3-16,4-3 0 16,-3-11 7-16,1-5 7 15,-8-11 10-15,-10-5 6 16,-7-2-3-16,-11-5-9 16,-10 4-44-16,-5 1-53 15</inkml:trace>
  <inkml:trace contextRef="#ctx0" brushRef="#br0" timeOffset="46838.0751">4877 12267 972 0,'8'5'442'0,"8"3"-190"16,6-1-69-16,0-6-74 16,1-1-18-16,2-8-28 15,-3-2-16-15,-4-7-13 16,-7-1-19-16,-9 1-48 15,-6 1-16-15,-12 3-19 16,-4 1 11-16,-8 6 26 16,4 6 3-16,2 13 1 15,6 7 0-15,2 10 8 16,0 6 14-16,8 11 30 16,-4 6 10-16,10 5 16 15,8 1-1-15,4-10-11 0,8 1-2 16,3-9-7-16,-7-3-11 15,2-3-68-15,-2-10-87 16</inkml:trace>
  <inkml:trace contextRef="#ctx0" brushRef="#br0" timeOffset="47166.1123">5504 12180 990 0,'-7'10'447'0,"-9"18"-209"16,-5 2-52-16,-9 7-44 15,-3-1-31-15,-4-5-47 16,-2-6 13-16,4-16-46 16,3-5-19-16,7-17-33 15,4-10-11-15,8-8-15 16,7-2 10-16,10 3 12 15,7 5-1-15,14 14-3 16,-1 5 11-16,7 16 19 16,-1 7 12-16,1 11 18 15,-4 8-1-15,-2 6-6 16,-4-3-3-16,-6-7-18 16,-5-6-52-16</inkml:trace>
  <inkml:trace contextRef="#ctx0" brushRef="#br0" timeOffset="47306.7067">5367 11962 1251 0,'-4'0'509'0,"-2"6"-318"16,0 4-113-16,12 18-165 15</inkml:trace>
  <inkml:trace contextRef="#ctx0" brushRef="#br0" timeOffset="47884.6947">6136 12187 713 0,'5'6'298'0,"4"11"-129"16,0 8-33-16,-2 12 11 16,-6 1-27-16,-3-4-58 15,-4-5-19-15,4-16-14 16,2-5 8-16,1-16-11 16,5-9-7-16,4-14-11 15,5-9-13-15,8-1-1 16,0 2 3-16,8 10-1 15,4 7 4-15,-6 13 6 16,-2 10 2-16,-7 14 9 16,-10 8-4-16,-6 13 2 0,-4 4-1 15,0 5-45-15,1-3-75 16</inkml:trace>
  <inkml:trace contextRef="#ctx0" brushRef="#br0" timeOffset="48197.5106">6605 12278 734 0,'-1'0'376'0,"-1"1"-98"16,2 7-98-16,7 3-98 15,3 1-5-15,12 0-19 16,1-5-10-16,6-8-12 16,2-6-5-16,-3-9 0 15,-3-3 1-15,-10 0 0 16,-11-2 0-16,-12 0-12 15,-9 1-5-15,-13 4-13 16,-4 2-6-16,0 14-15 16,2 10-4-16,3 14-7 15,8 10 8-15,7 13 24 16,5 7 9-16,13 9 12 16,3-2-5-16,8-3-9 15,6-7-2-15,3-12-23 16,1-7-48-16</inkml:trace>
  <inkml:trace contextRef="#ctx0" brushRef="#br0" timeOffset="48510.0599">7058 12256 806 0,'-23'-16'384'0,"-13"-12"-158"15,4 11-119-15,6 6-31 0,11 13-52 16,2 8-11-16,13 7 4 16,0 4 4-16,2-1 6 15,14-1 0-15,3-4-3 16,7-5 0-16,9-10 1 16,-2-3 0-16,8-12-2 15,-1-3-2-15,4-2 13 16,-1-3 8-16,-5 13 20 15,-5 6 12-15,-12 12 14 16,-6 9 0-16,-20 3-4 16,-9 7-10-16,-12 1-28 15,-6-4-26-15</inkml:trace>
  <inkml:trace contextRef="#ctx0" brushRef="#br0" timeOffset="49167.9697">7939 12230 726 0,'6'-3'327'0,"11"0"-151"16,10 1-12-16,8-2-40 16,-2-1-31-16,9 1-45 15,-3-1-16-15,-11-2-10 16,3 0 4-16,-30 3 1 15,-6 2-3-15,-21 4-7 16,-8 6 2-16,-3 5 17 16,0 4 6-16,13 4-1 15,5 5-14-15,17 3-24 16,7 2-3-16,14-1 2 16,3-6 5-16,20-8-4 0,5-9-26 15,8-8-72-15,5-9-37 16,-13-9-65-16,1-4 20 15,-2-3 70-15,-4 3 33 16,-5 5 133-16,-8 8 49 16,-20 8 63-16,-5 3 27 15,-13 13-32-15,-3 4-36 16,-11 9-55-16,-7-3-22 16,1-3-23-16,-3-5-1 0,4-15 0 15,7-2-1-15,2-15-14 16,5-5-11-16,8-3-15 15,5-3-8-15,8 3-1 16,6 3 0-16,4 11 9 16,0 8 12-16,4 15 29 15,-1 12 12-15,5 16 8 16,2 6-8-16,-2 3 10 16,1-3-63-16</inkml:trace>
  <inkml:trace contextRef="#ctx0" brushRef="#br0" timeOffset="49645.0352">9242 12288 503 0,'-3'12'289'0,"-2"6"22"16,1 11-216-16,3 2 1 15,1-2-25-15,-2-7-22 16,2-12-11-16,0-5 4 16,4-16-5-16,4-6-1 15,6-14-10-15,5-6-17 0,-3-3-5 16,7 2-5-16,-2 9 25 15,1 7 8-15,1 19 14 16,-4 4 15-16,-1 19-7 16,-2 11 2-16,-7 11-5 15,-6 7-7-15,-3 4-14 16,1-5-14-16,6-14-130 16</inkml:trace>
  <inkml:trace contextRef="#ctx0" brushRef="#br0" timeOffset="49941.7766">9865 12331 985 0,'-1'13'418'0,"-11"12"-233"0,1 2-19 16,-4-2-61-16,-4-5-22 15,0-11-39-15,-5-6-10 16,-5-8-19-16,1-2-17 15,2-10-26-15,2-1-3 16,8-5 4-16,3-1 11 16,12 5 3-16,4 3-5 15,15 12 8-15,5 4 6 16,4 12 18-16,-1 9 8 16,-4 11-1-16,1 5-5 0,-4 1-3 15,1 0 1-15,-4-12-53 16,-1-3-49-16</inkml:trace>
  <inkml:trace contextRef="#ctx0" brushRef="#br0" timeOffset="50098.3668">9762 12213 1147 0,'-1'-6'495'0,"-4"-7"-283"15,-1 3-92-15,10 1-92 16,0 6-85-16</inkml:trace>
  <inkml:trace contextRef="#ctx0" brushRef="#br0" timeOffset="50340.4543">9952 12284 776 0,'3'0'445'0,"4"-1"-3"16,4 9-298-16,4 8-46 15,2 7-27-15,0 6-10 16,2-4-25-16,-3-3-8 0,-1-12 2 16,0-5 25-16,-5-10 18 15,4-4 0-15,0-8-7 16,-1-4-28-16,0-2-70 15,-2-1-63-15</inkml:trace>
  <inkml:trace contextRef="#ctx0" brushRef="#br0" timeOffset="50810.9608">10313 12287 973 0,'-3'0'397'0,"-8"6"-244"16,4 4-50-16,4 8-49 15,1 6-9-15,4 4-11 16,7 0-4-16,2 0 2 15,8-3 2-15,6-8 1 16,-1-6 2-16,7-11 1 16,-6-9 0-16,-3-8-1 15,-3-5-2-15,-5-4-8 0,-4 1-4 16,-7 3-7-16,-3 2-3 16,-5 9-8-16,2 3-8 15,0 8-18-15,3 6-3 16,1 9 1-16,4 5 8 15,0 8 16-15,8-1 5 16,12-3 15-16,1-5 12 16,10-11 39-16,-7-2 5 15,-6-10 27-15,-1-9-1 0,-8-9-27 16,2-6-3-16,-8-2-38 16,-7-4-9-16,1 5-116 15,-4 0-23-15</inkml:trace>
  <inkml:trace contextRef="#ctx0" brushRef="#br0" timeOffset="51045.7109">11066 12490 1230 0,'3'5'536'0,"0"10"-272"0,0 4-44 16,-10 7-83-16,-5 1-39 16,-8 2-76-16,-3-1-60 15</inkml:trace>
  <inkml:trace contextRef="#ctx0" brushRef="#br0" timeOffset="51570.0836">12082 12358 746 0,'-4'11'388'0,"-15"19"-115"16,-6 2-39-16,-11 4-106 15,-6-8-32-15,-5-10-42 16,3-6-16-16,5-15-5 15,6-3-4-15,10-21-15 16,8-5-9-16,10-5-19 16,5-2-5-16,12 6-4 15,6 7 3-15,16 18 15 0,7 8 10 16,4 27 25-16,-1 10 3 16,-11 12-5-16,-3 1-3 15,-8-6 0-15,-5-6-52 16,-7-10-424-16</inkml:trace>
  <inkml:trace contextRef="#ctx0" brushRef="#br0" timeOffset="51695.0904">11959 12210 955 0,'1'-2'368'15,"4"-2"-201"-15,6 16-201 16,1 2-326-16</inkml:trace>
  <inkml:trace contextRef="#ctx0" brushRef="#br0" timeOffset="51945.3556">12227 12541 951 0,'14'5'483'16,"13"1"-129"-16,4-6-196 15,-2-1-31-15,-4-10-50 16,-5-5-12-16,-11-9-24 15,-9-1-11-15,-16-4-21 0,-11 0-13 16,-7 7-20-16,-2 6-4 16,8 12 1-16,8 8-1 15,5 19 1-15,8 7 3 16,7 12 3-16,-1 2 4 16,4 0 8-16,2 0 2 15,3-2 6-15,2-2 3 16,2-2-34-16,0-4-68 15</inkml:trace>
  <inkml:trace contextRef="#ctx0" brushRef="#br0" timeOffset="52242.4087">12839 12376 1040 0,'-1'13'444'0,"-4"17"-236"15,-4 3-28-15,-9 1-59 16,-4-1-20-16,-4-9-36 16,1-2-21-16,-5-8-16 15,1-8-25-15,1-9-50 16,3-4-14-16,5-12-18 16,6-2 18-16,14-7 35 15,3-3 1-15,14 7 28 16,9 7 8-16,2 15 26 0,0 6 16 15,2 17 10-15,-5 2 7 16,3 6-11-16,-2 0-8 16,-6-3-10-16,-4-1-65 15</inkml:trace>
  <inkml:trace contextRef="#ctx0" brushRef="#br0" timeOffset="52870.1198">13713 12324 832 0,'13'0'371'15,"14"0"-162"-15,6 15-109 16,3 11 6-16,-13 14 2 15,-9 3-6-15,-24-1-2 16,-8 0-20-16,-5-18-30 16,4-2-13-16,11-16-9 15,6-10-13-15,16-15-17 16,7-11-4-16,8-11-6 16,3-5 8-16,5 3 4 15,-1 7-3-15,-2 14 10 16,-1 11 3-16,-14 24 27 15,2 12 11-15,-12 17 2 16,-4 7-1-16,-5-1-22 0,-5-6-6 16,5-9-24-16,2-9-58 15</inkml:trace>
  <inkml:trace contextRef="#ctx0" brushRef="#br0" timeOffset="53104.8435">14432 12451 1060 0,'7'0'503'0,"16"2"-129"16,7 5-169-16,9-2-34 15,1 2-29-15,-3-3-61 16,4-3-26-16,2-1-52 16</inkml:trace>
  <inkml:trace contextRef="#ctx0" brushRef="#br0" timeOffset="53791.9197">15036 12370 744 0,'7'1'323'0,"11"10"-132"16,4 10-45-16,-6 14-5 15,-1 8 7-15,-13 0-25 16,-6-3-19-16,-5-10-43 16,1-6-16-16,4-11 1 15,-1-12-1-15,9-11-8 16,5-9-5-16,5-12-21 15,6-6-7-15,4-9-3 0,-3 0 0 16,8 10-6-16,1 11-1 16,-8 23 6-16,-4 10 11 15,-12 17 13-15,-4 5 1 16,-7 6-2-16,-5-3-6 16,0-6-4-16,2-5 0 15,8-11-20-15,10-4-15 0,8-11-19 16,4-4-2-16,8-12 17 15,-1-3 13-15,2-3 12 16,2 2 0-16,-7 10-4 16,-3 7 5-16,-7 17 14 15,-6 2 4-15,-8 15 7 16,-2 3-4-16,0-1-14 16,0 0-55-16</inkml:trace>
  <inkml:trace contextRef="#ctx0" brushRef="#br0" timeOffset="54205.7495">15859 12563 578 0,'1'-4'343'0,"1"-14"-20"0,-4-3-74 16,-8-1-71-16,-5-3-28 15,-13 5-56 1,-4 6-29-16,-7 12-46 16,0 6-17-16,8 14-14 15,10 5-1-15,15 1 5 16,8-1 3-16,17-3 7 16,5-6 4-16,11-7 5 15,-1-5 3-15,-3-3 1 16,-3-1 1-16,-10-3 4 15,0 0 13-15,-6 3 10 16,-1 2 5-16,-1 10 3 16,-2 9-15-16,3 19-13 15,-1 10-8-15,-8 18-6 0,-5 8-1 16,-18-2 45-16,-8-4 9 16,-10-18 9-16,-6-18 6 15,1-22-28-15,3-12-3 16,12-17-35-16,8-7-49 15,7-17-116-15</inkml:trace>
  <inkml:trace contextRef="#ctx0" brushRef="#br0" timeOffset="54580.7705">16364 12401 592 0,'1'-1'353'16,"12"-2"40"-16,12 3-151 16,16 0-96-16,6 1-7 15,12 1-70-15,0-2-27 16,4 0-21-16,-2 0-21 15,-13-3-178-15</inkml:trace>
  <inkml:trace contextRef="#ctx0" brushRef="#br0" timeOffset="54753.0651">16478 12498 983 0,'3'0'422'0,"7"0"-209"15,3 0-37-15,11 0-41 16,5 0-33-16,16 0-59 16,10 0-16-16,5-3-27 15,8-1-63-15</inkml:trace>
  <inkml:trace contextRef="#ctx0" brushRef="#br0" timeOffset="55075.2389">17331 12270 639 0,'-7'-10'354'0,"-10"-13"-64"16,-4 4-85-16,-6 12-85 16,-6 3-40-16,0 9-50 15,2 10-22-15,7 14-13 0,3 8 3 16,18 16 11-16,6 2 11 15,22 2 8-15,12-4 4 16,14-20 5-16,8-6 7 16,4-19 15-16,-2-8 27 15,-9-17 40-15,-14-9 17 16,-18-13 17-16,-9-8-22 16,-22-9-44-16,-9 0-26 15,-22 5-44-15,-9 10-15 16,0 15-64-16,4 9-58 15</inkml:trace>
  <inkml:trace contextRef="#ctx0" brushRef="#br0" timeOffset="55597.9289">18190 12303 1045 0,'4'4'415'0,"10"2"-254"0,12 2-35 16,21-7-24-16,11-1-25 15,13 0-48-15,1-5-13 16,5 3-7-16,-4 0-2 15,-5 2-27-15,-9 3-26 16,-31 4-118-16,-9 1-113 16</inkml:trace>
  <inkml:trace contextRef="#ctx0" brushRef="#br0" timeOffset="55801.2798">18283 12441 547 0,'-3'0'318'0,"3"-3"-77"16,11 1-40-16,15-1-55 15,10 3-46-15,7 1-17 16,-3 4-24-16,6 7-28 16,-1-7-7-16,8 2-7 15,3-3-13-15,-6-13-170 16</inkml:trace>
  <inkml:trace contextRef="#ctx0" brushRef="#br0" timeOffset="56004.0971">18685 12246 626 0,'16'0'372'0,"14"1"-45"15,8 7-120-15,-1 4-17 16,-4 5-33-16,-5 4-22 15,-13 0-42-15,-6 7-20 16,-13-5-35-16,-13-1-8 0,-11 0-36 16,-7-2-48-16,-3-4-337 15</inkml:trace>
  <inkml:trace contextRef="#ctx0" brushRef="#br0" timeOffset="56245.9081">18181 12253 842 0,'-15'4'469'16,"-9"7"-9"-16,4 14-308 15,8 10-30-15,16 11-32 0,10 1-22 16,13-5-34-16,6-4-8 16,7-17-38-16,6-3-10 15</inkml:trace>
  <inkml:trace contextRef="#ctx0" brushRef="#br0" timeOffset="56835.306">19477 12237 749 0,'7'0'366'16,"2"0"-75"-16,9 11-157 15,2 6-23-15,1 14 9 16,-3 9-19-16,-10 4-25 16,-4-3-15-16,-9-9-16 0,-5-6-4 31,-4-19 5-31,5-5 4 0,-2-14-12 15,7-10-12-15,7-11-22 16,8-8-8-16,15-2-6 16,5 1 0-16,8 15-1 15,-1 6-7-15,-4 17 13 16,-5 8 8-16,-10 20 27 16,-3 7 13-16,-10 11 2 15,-3 4-2-15,-3-5-18 16,2 0-6-16,1-10 1 15,4-8-23-15,6-14-136 16</inkml:trace>
  <inkml:trace contextRef="#ctx0" brushRef="#br0" timeOffset="57022.4027">20140 12250 1006 0,'11'-3'457'0,"20"-6"-184"16,6 1-127-16,6 8-85 15,1 1-17-15,-7 7-32 16,-3 6-21-16</inkml:trace>
  <inkml:trace contextRef="#ctx0" brushRef="#br0" timeOffset="57194.3423">20131 12354 1193 0,'0'1'514'0,"10"0"-230"16,8 3-100-16,20 2-79 15,11-3-10-15,7 3-46 16,0 1-25-16</inkml:trace>
  <inkml:trace contextRef="#ctx0" brushRef="#br0" timeOffset="57820.9231">20770 12240 1004 0,'11'0'421'0,"13"6"-246"16,-1 6-33-16,0 17-25 16,-4 2-27-16,-10 9-22 15,-5-1-11-15,-8-9-13 0,-3-4-1 16,-4-15 4-16,1-9 3 15,7-12-42-15,3-12-15 16,12-11-30-16,8-5-13 16,8-1 24-16,-4 3 11 15,3 11 1-15,3 10 13 16,-6 14 21-16,-3 4 8 16,-8 14 21-16,-7 0-5 0,-10 8-11 15,-1 3-7-15,-7-4-7 16,2-2-4-16,5-9-1 15,5-6 0-15,11-14 0 16,2-6-1-16,14-10-4 16,2-2-3-16,2 3-6 15,3 3-2-15,-4 11-8 16,-2 6 4-16,-5 10 7 16,-4 8 3-16,-10 13 10 15,-3 5-2-15,-4 1 4 16,-1-2-48-16,5-7-574 15</inkml:trace>
  <inkml:trace contextRef="#ctx0" brushRef="#br0" timeOffset="58289.8244">21689 12409 576 0,'1'-9'339'0,"2"-7"-54"15,-3-2-78-15,-5-4-21 16,-11-2-44-16,-6-2-20 0,-11 7-34 16,-9 6-11-16,-3 11-28 15,3 4-14-15,6 7-15 16,10 4-9-16,11 4-5 15,7 3 1-15,11 0 1 16,5-1 3-16,12-6 7 16,5-5 3-16,5-7 0 15,1-1-3-15,-1-5-5 16,0 2-2-16,-4 0-8 16,-3 3-3-16,5 10-6 15,0 6-4-15,6 11-2 16,3 8 2-16,-3 9 2 15,-4-1 2-15,-13-1 2 16,-10 0 9-16,-20-8 24 16,-17-1 6-16,-26-9 52 15,-10-6 2-15,-9-11-9 16,5-5-1-16,18-11-39 0,11-7 2 16,22-9-108-16,11-6-30 15</inkml:trace>
  <inkml:trace contextRef="#ctx0" brushRef="#br0" timeOffset="59091.5519">22525 12216 844 0,'0'-15'406'0,"8"-17"-161"0,14 0-79 15,24 9-58-15,5 7-20 16,3 14-17-16,-5 3-5 15,-20 14-23-15,-12 6-5 16,-25 5 5-16,-18 8-1 16,-28 0-6-16,-8 2-6 0,-3 2-13 15,10-7-2-15,32-3-15 16,16-3-3-16,31-9-3 16,15 1 0-16,18-7 7 15,5-1 2-15,0-5 0 16,-9-1-8-16,-13-5-69 15,-9-6-82-15,-11-6-334 16</inkml:trace>
  <inkml:trace contextRef="#ctx0" brushRef="#br0" timeOffset="59436.2574">22801 11982 1010 0,'-30'-12'427'16,"-35"-9"-248"-16,-8 9-62 16,-1 23-54-16,2 10-20 15,7 22-20-15,7 7-6 16,10 12-13-16,9 4-1 16,24 8 8-16,16 5 14 15,35-4 37-15,18-6 22 0,47-23 20 16,20-12-3-16,14-24-3 15,2-16 4-15,-20-31 1 16,-21-16-1-16,-31-25 8 16,-24-7-15-16,-57-3-24 15,-36-1-13-15,-29 7-47 16,-7 6-14-16,-5 16-89 16,13 17 357-16</inkml:trace>
  <inkml:trace contextRef="#ctx0" brushRef="#br0" timeOffset="67316.3098">1693 13237 1001 0,'-4'6'416'15,"1"16"-235"-15,1 9-62 16,2 24-41-16,1 11-12 16,-2 10-25-16,-2 4-8 0,-4-9-16 15,5-6-3-15,2-15-54 16,2-11-76-16</inkml:trace>
  <inkml:trace contextRef="#ctx0" brushRef="#br0" timeOffset="67519.9311">1874 13297 1092 0,'-3'-4'560'16,"2"-8"-192"-16,-1 17-182 15,2 12-63-15,3 19-94 16,7 11-25-16,7 20-2 16,0-1 2-16,1 3 4 15,-2-6-1-15,-5-9-8 0,-4-4-75 16,-2-16-195-16</inkml:trace>
  <inkml:trace contextRef="#ctx0" brushRef="#br0" timeOffset="67662.0757">1718 13562 1196 0,'6'0'447'0,"9"5"-340"16,9 3-50-16,24 2-20 16,11 1 16-16</inkml:trace>
  <inkml:trace contextRef="#ctx0" brushRef="#br0" timeOffset="67992.2211">2991 13520 1039 0,'0'-20'507'0,"-2"-10"-191"0,-2 11-121 15,2 7-58-15,2 21-77 16,2 12-31-16,10 18-39 15,1 6 4-15,0 10 2 16,0 1 3-16,1-2-39 16,-2-1-60-16,-1-14-209 15</inkml:trace>
  <inkml:trace contextRef="#ctx0" brushRef="#br0" timeOffset="68336.1056">3088 13274 1293 0,'-30'-6'554'0,"-26"-5"-289"16,-6 11-167-16,0 9-48 16,1 21-51-16,3 17-14 15,19 20-8-15,12 12 1 16,21 7 11-16,11-2 4 15,23 5 4-15,11-3 1 16,27-7 0-16,6-12-1 16,16-34-6-16,3-18-1 15,0-33 4-15,-5-20 5 16,-10-26 14-16,-13-14 10 0,-31-12 49 16,-20 0 35-16,-40-2 71 15,-19 11-16-15,-26 15-50 16,-4 10-42-16,4 25-86 15,9 9-10-15,15 15-90 16</inkml:trace>
  <inkml:trace contextRef="#ctx0" brushRef="#br0" timeOffset="69102.8112">4490 13635 670 0,'5'-5'327'0,"9"0"-85"16,3 1-53-16,5 8-18 16,3 4-28-16,0 9-42 15,-3 4-7-15,-15 10 12 16,-12 2 3-16,-19 8-18 15,-11-1-13-15,-2-2-85 16,5-6-99-16</inkml:trace>
  <inkml:trace contextRef="#ctx0" brushRef="#br0" timeOffset="71566.6092">3918 13656 746 0,'4'0'320'16,"8"1"-137"-16,21-1-76 31,16 0-9-31,21-1-26 16,8-2-35-16,18 5-31 15,-2 1-2-15,-7 3 25 0,-8 0-69 16,-23-2-231-16</inkml:trace>
  <inkml:trace contextRef="#ctx0" brushRef="#br0" timeOffset="71808.3658">3994 13731 755 0,'-1'2'363'0,"-7"3"-151"0,15 1-31 16,18 3-50-16,7-5-22 15,32 0-19-15,12-3-30 16,17-1-35-16,4 1-6 16,-15-1-6-16,-11 0-1 15,-20-5-160-15</inkml:trace>
  <inkml:trace contextRef="#ctx0" brushRef="#br0" timeOffset="72295.5035">4236 13289 620 0,'-9'-8'336'16,"-13"-13"-72"-16,8-1-62 16,11 0-88-16,5-2-26 15,12 9-32-15,11 3-6 16,8 8-9-16,6 5-4 16,3 9-9-16,-10 5-8 0,-10 4 3 15,-5 3 6-15,-26 5 5 16,-10 0 1-16,-18 3-5 15,-10-2-5-15,11-6-7 16,9-10-5-16,18-5-16 16,9-3-4-16,13-1-5 15,5 3 2-15,13 0 9 16,8-3 0-16,3 1 1 16,0-7-25-16,-3-6-175 15</inkml:trace>
  <inkml:trace contextRef="#ctx0" brushRef="#br0" timeOffset="72624.704">4423 13014 732 0,'-19'-18'381'0,"-23"-14"-86"0,-7 11-61 16,-10 13-79-16,-1 15-43 15,-2 21-76-15,14 10-19 16,4 15-18-16,13 8-7 16,11 12 1-16,10 10 2 15,17 5 3-15,9-2 1 0,34-17 7 16,12-17 6-16,48-29 4 16,10-19 3-16,7-29 0 15,-5-19 1-15,-31-33 30 16,-17-11 34-16,-51-10 54 15,-30 2 21-15,-69 7-20 16,-22 9-40-16,-41 26-70 16,-8 16-30-16,12 44-35 15</inkml:trace>
  <inkml:trace contextRef="#ctx0" brushRef="#br0" timeOffset="77399.8595">5493 13535 414 0,'0'-5'281'0,"3"-10"16"15,2-10-64-15,4-8-71 16,4-8-22-16,-1-10-25 16,2 0-1-16,-5 5-4 15,-3 7 4-15,-2 20-26 16,-7 10-20-16,-4 20-25 15,0 8-21-15,3 24-6 16,6 10-3-16,10 13-8 16,1 1 0-16,6-10 0 15,0-7 1-15,3-14-50 0,-1-9-62 16,-5-10-229 0</inkml:trace>
  <inkml:trace contextRef="#ctx0" brushRef="#br0" timeOffset="77571.6871">5375 13690 755 0,'1'0'385'0,"3"1"-112"0,18-2-71 15,13-7-23-15,25-1-54 16,9-1-41-16,27-1-42 16,4 7-17-16,-4 4-5 15,-1 0-10-15,-19 4-167 16,-14 3-164-16</inkml:trace>
  <inkml:trace contextRef="#ctx0" brushRef="#br0" timeOffset="77899.7373">5603 13916 867 0,'-2'-4'363'16,"-3"-4"-215"-16,21-9-78 0,9 1-17 16,23 2-17-16,10 5 9 15,1 15 1-15,-2 7 9 16,-30 14 36-16,-19 6 11 16,-31 7-1-16,-14 4-12 15,-18-6-39-15,-4-2-19 16,7-16-10-16,6-9-6 15,20-11-54-15,13-1-11 16,16-12-13-16,13 3-3 16,15-2 47-16,8 4 19 0,10 9 23 15,0 4 12-15,1 12 8 16,-2 3-8-16,-12-3-105 16</inkml:trace>
  <inkml:trace contextRef="#ctx0" brushRef="#br0" timeOffset="78572.4924">6285 13505 929 0,'2'-3'390'0,"8"5"-198"16,5 2-53-16,11 19-43 15,-1 8-7-15,-4 9-23 16,-9 5-10-16,-12-7-13 16,-4-6-5-16,-2-9-15 15,3-6 1-15,1-17-22 16,5-7-8-16,4-18-27 15,2-7-8-15,11-12 12 16,1-1 3-16,6 4 17 16,5 7 1-16,-1 15 22 15,-1 13 9-15,-8 17 21 16,-6 5 10-16,-11 13-13 16,-5 4-6-16,-5 0-15 15,-2 0-7-15,3-7-4 16,4-8-6-16,7-13-24 0,5-9-5 15,5-14-4-15,4-4 4 16,5-5 21-16,-2 0 5 16,7-1 0-16,-8-1 2 15,1 15 12-15,-3 9 8 16,-5 18 10-16,-1 13 4 16,-12 5-7-16,-3 7-7 15,-3 0-8-15,0-3-4 16,6-9-112-16,7-8-104 15</inkml:trace>
  <inkml:trace contextRef="#ctx0" brushRef="#br0" timeOffset="78900.5441">7017 13495 1108 0,'-8'9'488'16,"-5"6"-230"-16,4 10-143 15,4 4-20-15,10 4-32 16,4 2-13-16,8-5-23 16,5-3-8-16,13-9-6 15,3-10 1-15,6-14 7 16,1-8 3-16,-11-11 6 0,-3-3 2 16,-11-4-4-16,-7-3-2 15,-12 3-7-15,-2 1-2 16,-9 11 12-16,2 12-5 15,-1 15-3-15,1 10-3 16,6 15-16-16,2 0 2 16,8 2 0-16,6 1-1 15,-1-4-1-15,2-2 3 16,-5-4-94-16,-1-4-82 16</inkml:trace>
  <inkml:trace contextRef="#ctx0" brushRef="#br0" timeOffset="79096.2916">7410 13794 899 0,'-1'8'489'16,"-3"4"-95"-16,4 13-194 16,0 4-28-16,-1 2-78 0,1 2-30 31,0-4-43-31,4-1-12 0,-2-19-109 0,8-1-83 15,-5-16-257-15</inkml:trace>
  <inkml:trace contextRef="#ctx0" brushRef="#br0" timeOffset="79361.8704">7408 13846 513 0,'2'-9'314'0,"1"-15"-2"16,3 2-78-16,11 7-71 16,-1 1-21-16,8 10-41 15,-3 4-21-15,-4 7-31 16,-5 5-11-16,-8 4-15 15,-4 1-2-15,-11 2-2 16,-4-1-1-16,0-4-3 16,6-3-6-16,9-6-43 15,2-5-8-15,17-1-6 16,0-5 3-16,15 6 33 16,10 7 3-16,0 9 1 15,-1 5 1-15,-16 9 28 16,-17-1 23-16,-26 1 19 0,-14 1 5 15,-17-5-15-15,-3-3-30 16,5-14-89-16</inkml:trace>
  <inkml:trace contextRef="#ctx0" brushRef="#br0" timeOffset="79752.4076">7554 13306 876 0,'-6'-11'398'0,"-4"-13"-186"31,10 4-83-31,11 10-66 16,8 0-20-16,11 9-9 0,5 5 3 0,4 7 0 15,-3 5 8-15,-16 9 13 16,-7 1 11-16,-21 5 4 0,-12 2-8 16,-5-5-19-16,-2-6-15 15,12-7-19-15,9-2-4 16,14-7-2-16,11 1-1 15,9-4 2-15,6-3 0 16,1 0-37-16,0-1-47 16,-2-1-194-16</inkml:trace>
  <inkml:trace contextRef="#ctx0" brushRef="#br0" timeOffset="80111.9723">8208 13605 960 0,'9'-5'433'0,"17"-2"-184"0,7 3-103 16,7 0-71-16,4 4-24 15,0 4-35-15,2 2-11 16,-7 1-83-16,-6 9-79 16</inkml:trace>
  <inkml:trace contextRef="#ctx0" brushRef="#br0" timeOffset="80315.0982">8256 13705 657 0,'8'3'391'15,"6"4"-42"-15,9-2-126 0,4 1-13 0,8 0-74 32,2-3-35-32,5 0-53 15,-5-1-10-15,-9-2-91 16,-6-1-74-16</inkml:trace>
  <inkml:trace contextRef="#ctx0" brushRef="#br0" timeOffset="81096.4644">9085 13327 842 0,'2'0'389'16,"2"4"-163"-16,-3 11-51 16,0 26-63-16,-1 11-11 0,2 21-23 15,-2 0-18-15,0-2-30 16,0-6-6-16,-4-16-6 16,-3-8 0-16,3-14 6 15,-3-6-21-15,4-16-32 16,3-5-17-16,-5-13-44 15,4-10 8-15,1-16 21 16,0-7 12-16,0-9 38 16,0-8 11-16,1-9 30 15,3 1 9-15,4-2 16 16,3 13 4-16,1 19 1 16,-1 14-5-16,1 20-29 15,0 7-7-15,11 16-21 16,10 5-6-16,9 4 14 15,1-3-20-15,11-4-82 16,2-10-52-16,5-11-242 0</inkml:trace>
  <inkml:trace contextRef="#ctx0" brushRef="#br0" timeOffset="81299.8673">9148 13606 1271 0,'0'2'481'0,"12"5"-341"16,9 0-22-16,19 1-31 16,4-1-19-16,10 0-38 15,1-3-53-15,-1-1-505 16</inkml:trace>
  <inkml:trace contextRef="#ctx0" brushRef="#br0" timeOffset="81464.2776">9623 13667 993 0,'-2'-2'495'16,"-7"-4"-100"-16,8 6-329 15,-1 1-90-15</inkml:trace>
  <inkml:trace contextRef="#ctx0" brushRef="#br0" timeOffset="81932.5797">9988 13380 889 0,'-7'15'327'0,"-11"22"-187"0,-3 8-29 16,-3 9 6-16,1 0 2 16,6-6-64-16,1-8-16 15,11-12-20-15,7-11 3 16,3-19 8-16,11-13 0 15,2-15 3-15,2-5-6 16,6-6-11-16,-4-1 0 16,-5-6-1-16,-8-6 1 15,-8 4 3-15,2 10 9 0,-3 19 2 16,1 14-9-16,3 21-11 16,3 11-10-16,12 19-12 15,6 3 8-15,16 3 4 16,6-2 1-16,2-5 3 15,2 1 1-15,-11-7 1 16,-10-6 0-16,-19-11-1 16,-9-3 3-16,-18-6 4 15,-15-2-2-15,-16 4 3 16,-12-1-2-16,-8-2-6 16,2 0 2-16,13-10-7 15,10-4-31-15,29-8-184 16</inkml:trace>
  <inkml:trace contextRef="#ctx0" brushRef="#br0" timeOffset="82151.278">10390 13559 744 0,'7'-8'455'15,"10"-3"-8"-15,4 11-179 0,9 13-124 16,3 4-41-16,7 8-55 16,1 1-18-16,-4 3-16 15,-5 3-6-15,-9-2-101 16,-10-4-82-16</inkml:trace>
  <inkml:trace contextRef="#ctx0" brushRef="#br0" timeOffset="82307.7844">10692 13580 784 0,'-10'-3'437'0,"-20"3"-51"15,-5 8-154-15,-9 14-103 16,-3 8-34-16,-4 9-53 16,4 2-16-16,8 3-38 15,3-2-68-15</inkml:trace>
  <inkml:trace contextRef="#ctx0" brushRef="#br0" timeOffset="82937.2402">11167 13702 783 0,'6'-2'387'0,"15"-3"-88"16,6 1-78-16,17 3-72 16,9 2-26-16,12 4-65 15,-2 1-22-15,-4 1-82 16</inkml:trace>
  <inkml:trace contextRef="#ctx0" brushRef="#br0" timeOffset="83734.5012">11937 13560 743 0,'-4'2'368'0,"-5"12"-118"15,-1 2-95-15,3 12-72 16,5 8-16-16,8 2-19 15,10-1-9-15,10-13-12 16,7-9 0-16,8-15 3 16,2-9 2-16,-4-12 1 15,-8-7-2-15,-13-4-3 16,-7-3-3-16,-11 1-6 0,0 3-7 16,-2 9 13-1,-1 8-1-15,0 12-9 0,0 10-1 16,1 10-22-16,2 9-2 15,9 11 7-15,2 0 6 16,-1 1-65-16,-3-5-76 16</inkml:trace>
  <inkml:trace contextRef="#ctx0" brushRef="#br0" timeOffset="83984.7404">11961 13400 1024 0,'-7'-5'479'15,"-4"-3"-215"-15,3 24-140 16,-1 12-36-16,2 31-46 16,4 13-7-16,0 21 0 15,3 10-7-15,-1 6-8 16,-4-8-5-16,1-14-4 15,-1-11-1-15,8-22-46 16,4-8-59-16</inkml:trace>
  <inkml:trace contextRef="#ctx0" brushRef="#br0" timeOffset="84390.9067">12312 13733 995 0,'0'9'411'0,"2"15"-202"16,-2 9-77-16,1 10-6 15,-1-1-20-15,0-6-49 16,1-4-14-16,3-12-18 15,3-7-3-15,-1-13-37 16,4-9-25-16,0-13-56 16,3-3-16-16,3-7 24 15,-1 2 27-15,-1 1 31 16,-3 4 13-16,-7 11 14 16,-5 4-1-16,-15 16 39 15,-6 6 7-15,-6 7 7 16,5 3 1-16,14-1-12 15,8 2 2-15,16-1 11 16,7-2 1-16,11-7-5 16,8 0-6-16,6-6-75 0,-1 1-72 15</inkml:trace>
  <inkml:trace contextRef="#ctx0" brushRef="#br0" timeOffset="85047.3228">12678 13552 1026 0,'5'1'401'0,"3"11"-248"0,8 7-36 16,-3 12-22-16,-5 5-6 15,-1 2-34-15,-9-6-9 16,2-4-12-16,0-11 2 16,-5-13-48-16,5-9-30 15,1-19-27-15,7-7-11 16,6-11 36-16,5 0 24 15,7 1 16-15,3 7-3 0,3 13 25 16,0 10 13-16,-10 16 28 16,-7 9 10-16,-8 13-17 15,-3 3-9-15,-7 3-19 16,0-2-6-16,-3-9-4 16,3-6-2-16,5-9-26 15,6-7-12-15,12-11-6 16,0-6-1-16,6-8 23 15,-1-3 10-15,-2 5 0 16,5 5-1-16,-6 10 1 16,-1 10 8-16,-9 13 4 15,-8 2 3-15,1 13 0 16,-2-3-4-16,-2-1-32 16,6 0-86-16</inkml:trace>
  <inkml:trace contextRef="#ctx0" brushRef="#br0" timeOffset="85517.2253">13475 13705 821 0,'6'-8'432'0,"4"-2"-120"0,-2-5-126 15,-2-1-34-15,-4-2-45 16,-5-1-15-16,-12 2-37 16,-5 2-14-16,-10 4-30 15,-4 5-9-15,0 13-12 16,5 3-7-16,8 9-1 16,6 3 1-16,13-2 8 15,4 0 3-15,11-8 6 16,9-4 2-16,5-8 3 15,1-5-1-15,0-2-1 16,-2 1-1-16,-4 0-2 16,-2 1 0-16,-4 6-7 15,-1 9-1-15,2 13 2 16,-4 9 1-16,4 13 6 16,-6 6 3-16,-7 11 5 15,-6 0 12-15,-14-11 31 0,-7-5 13 16,-15-20 15-16,-4-5-6 15,-9-13-15-15,1-8-7 16,9-10-9-16,3-10-6 16,19-9-26-16,10-9-37 15,17-5-118-15,12-1-59 0</inkml:trace>
  <inkml:trace contextRef="#ctx0" brushRef="#br0" timeOffset="86173.8927">14070 13381 827 0,'-2'-5'433'0,"-3"-6"-149"15,-10 26-124-15,-9 13-45 16,-4 21-73-16,-4 7-15 16,3 6-12-16,4-2-5 0,7-9-2 15,10-5-1-15,9-20 6 16,5-11 7-16,10-20 10 16,3-14 4-16,2-12 2 15,2-8-4-15,-3-7 4 16,0 0-1-16,-7-11-2 15,3 1-5-15,-4 4-18 16,-2 6-6-16,0 23-10 16,-3 13-6-16,0 24 0 15,1 11 0-15,8 22 6 16,11 7 2-16,7 1 4 16,14 4 0-16,-1-6 4 15,-6-7 1-15,-6-3-1 16,-11-6-1-16,-14-11 2 15,-7-5 1-15,-24-13 5 16,-15-6-2-16,-25-9 1 16,-9-3-5-16,-14-4-13 0,-2-3-22 15,16 4-43-15,11 2-26 16,29 4-93-16,14 6-73 16,20 4-225-16</inkml:trace>
  <inkml:trace contextRef="#ctx0" brushRef="#br0" timeOffset="86431.3256">14471 13514 965 0,'2'-1'482'0,"9"3"-140"32,4 7-114-32,10 12-93 0,3 7-21 15,3 6-40-15,-2 2-13 16,-2-1-30-16,2-1-9 16,-9-11-46-16,3-3-52 0,-5-12-39 15</inkml:trace>
  <inkml:trace contextRef="#ctx0" brushRef="#br0" timeOffset="86587.6694">14750 13557 878 0,'-15'-2'493'16,"-8"2"-86"-16,-5 12-207 16,0 4-45-16,-4 19-72 15,-3 3-26-15,-7 7-27 16,1 2-8-16,2-7-55 15,6-3 477-15</inkml:trace>
  <inkml:trace contextRef="#ctx0" brushRef="#br0" timeOffset="92728.0688">15455 13577 742 0,'5'6'315'0,"15"4"-127"15,10 1-73-15,24 0-19 16,12-5-13-16,21-2-42 15,14-1-20-15,5-3-22 16,-4 1-65-16,-17-1-237 16</inkml:trace>
  <inkml:trace contextRef="#ctx0" brushRef="#br0" timeOffset="92946.7577">15586 13740 808 0,'-3'3'321'15,"6"2"-176"-15,7-2-18 16,26 0-17-16,18-2-10 16,20-1-51-16,14-1-14 15,-2-5-10-15,-9-2-31 16,-20-4-150-16,-10 0-229 15</inkml:trace>
  <inkml:trace contextRef="#ctx0" brushRef="#br0" timeOffset="93103.2577">16100 13625 596 0,'4'1'330'16,"4"3"-38"-16,7 6-121 16,7 7-2-16,5 5-36 15,1 2-22-15,-12 0-49 16,-9 0-19-16,-22-5-9 15,-12-3-1-15,-13-4-104 16,-1-4-111-16</inkml:trace>
  <inkml:trace contextRef="#ctx0" brushRef="#br0" timeOffset="93368.6466">15617 13537 910 0,'-18'-1'399'0,"-20"3"-175"15,-4 13-23-15,2 15-47 16,5 7-25-16,18 11-60 15,15 2-22-15,25 4-14 16,15-2-8-16,14-13-44 16,-2-10-13-16</inkml:trace>
  <inkml:trace contextRef="#ctx0" brushRef="#br0" timeOffset="94216.6376">3866 14905 670 0,'15'4'324'0,"8"1"-91"16,20-2-151-16,10 0 0 0,19 2-31 15,11 0-13-15,12-1-16 16,3 2-25-16,-22-7-249 15</inkml:trace>
  <inkml:trace contextRef="#ctx0" brushRef="#br0" timeOffset="94419.7241">4002 15052 411 0,'-12'0'273'0,"0"0"31"16,6 2-138-16,15 3-44 16,21 2-17-16,22 0-23 15,14-4-19-15,18-3-33 16,6 4-10-16,-6-9-68 0,-1 1-97 16</inkml:trace>
  <inkml:trace contextRef="#ctx0" brushRef="#br0" timeOffset="94591.968">4533 14947 831 0,'12'13'342'0,"6"2"-200"16,7 1-8-16,-2 7-19 16,-6-6-29-16,-12 6-35 15,-9 1-11-15,-19-5-5 16,-2 3-30-16,-3-6-183 15</inkml:trace>
  <inkml:trace contextRef="#ctx0" brushRef="#br0" timeOffset="94842.2332">3948 14845 1023 0,'-30'14'414'0,"-22"24"-258"0,5 6-38 15,29 9-36-15,24 0-24 16,33-4-30-16,20-6-6 15,15-14 18-15,8-7-41 16</inkml:trace>
  <inkml:trace contextRef="#ctx0" brushRef="#br0" timeOffset="95881.7096">5467 14995 704 0,'6'-5'338'16,"8"-5"-111"-16,0 5-74 0,-9 15-48 16,-3 8 2-16,-4 17-16 15,-2 9-12-15,0 7-28 16,4-1-20-16,13-7-15 15,1-11-2-15,16-20 2 16,4-9 2-16,1-18 3 16,7-8-2-16,-4-8-6 15,-6-8-3-15,-3-2-4 16,-7 7 0-16,-9 0-2 16,0 8 0-16,-9 12 1 15,-8 1-2-15,-3 20 20 16,-6 9 8-16,-1 9 18 15,5 10 6-15,8 0-16 16,6 1-8-16,12-4-16 16,4-7-3-16,3-11-19 15,0-6-58-15,-5-7-210 0</inkml:trace>
  <inkml:trace contextRef="#ctx0" brushRef="#br0" timeOffset="96069.5002">5969 15182 1166 0,'-3'11'524'15,"0"6"-250"-15,-2 12-132 16,2 4-5-16,2 5-63 16,0 0-22-16,4-2-16 15,2-7-46-15,2-12-128 16,-1-9-85-16,-2-16-392 15</inkml:trace>
  <inkml:trace contextRef="#ctx0" brushRef="#br0" timeOffset="96334.8188">5974 15235 544 0,'10'-8'316'0,"5"-5"-54"16,4 4-56-16,-1 6-92 15,-3 4-34-15,-2 8-36 16,1 3-10-16,-13 5-4 15,-6 0-2-15,-20 3-6 16,-5-1 3-16,3-2-5 0,5-5-4 16,16-5-16-16,7-5-3 15,15 0-8-15,6-1-3 16,12 6 7-16,4 4 0 16,4 11 1-16,1 2 2 15,-16 6 16-15,-11 0 5 16,-22-3 12-16,-14-2 5 15,-11-6-23-15,-4-10-68 16</inkml:trace>
  <inkml:trace contextRef="#ctx0" brushRef="#br0" timeOffset="96717.3195">6195 14765 865 0,'-5'-6'407'16,"-2"-7"-172"-16,15 6-110 15,10 3-26-15,13 5-50 16,1 1-20-16,3 9-8 16,-4 1 1-16,-12 11 20 15,-8 7 17-15,-24 6 10 16,-10 4-1-16,-13 1-18 16,3-5-16-16,12-13-18 15,8-6-7-15,18-15-1 16,10-5-3-16,22-6 9 15,4-8-41-15,15 0-123 16</inkml:trace>
  <inkml:trace contextRef="#ctx0" brushRef="#br0" timeOffset="97094.6529">6868 15126 544 0,'8'0'331'0,"14"-2"40"16,7-4-203-16,23 2-65 15,5-2-24-15,15 6-47 16,0 3 6-16,-15 2-140 0,-9 6-163 15</inkml:trace>
  <inkml:trace contextRef="#ctx0" brushRef="#br0" timeOffset="97251.2017">6920 15227 976 0,'3'4'419'0,"13"5"-222"15,8-2-21-15,19 0-25 16,13 0-45-16,12-4-55 16,1 0-5-16,-13-3-551 15</inkml:trace>
  <inkml:trace contextRef="#ctx0" brushRef="#br0" timeOffset="104118.4579">7948 15335 546 0,'-1'2'192'0,"3"-1"-143"0,23 1-17 16,41-1-2-16,24 0 16 16,54-2 28-16,33-2 21 15,66-6 36-15,30-2-7 0,61 2-39 16,25 1-24 0,31 3-4-16,9 3 12 0,11 0 23 15,-7-1 8-15,-6-2-25 16,4 2-12-16,-11-5-16 15,1-1-5-15,-24 2-8 16,-12-1-6-16,-39 5-11 16,-28 3-10-16,-50 1-120 15</inkml:trace>
  <inkml:trace contextRef="#ctx0" brushRef="#br0" timeOffset="105150.638">8620 14851 465 0,'-19'5'252'16,"-16"-1"-58"-16,-8-6-37 16,-3-5-4-16,3-15-20 15,5-2-16-15,14-6-23 16,6-1-15-16,19 8-28 15,8-1-16-15,11 5-17 0,13 9-3 16,10 10 2-16,4 14 2 16,6 16 1-16,-8 7-2 15,-20 9 0-15,-17 7 2 16,-31 3 2-16,-13 3 0 16,-16-6 0-16,2-6-1 15,8-18 1-15,4-14 4 16,22-15-6-16,5-7-9 0,19-9-13 15,15 2-4-15,18-2 2 16,6 8 4-16,9 7 5 16,3 2-2-16,-5 14-1 15,-5-6 11-15,-8 5-108 16,-8-2-94-16</inkml:trace>
  <inkml:trace contextRef="#ctx0" brushRef="#br0" timeOffset="105463.0565">8862 14821 950 0,'4'-2'420'0,"-4"1"-222"16,-5 7-58-16,5-6-65 16,3 30-15-16,-2 46 1 15,5-24-12-15,-6-6-9 0,1-6-10 16,7-13-10-16,-4-13-1 15,1-12 21-15,0-7 4 16,-5-11 4-16,0-7-2 16,-5-14-21-16,-9-10-4 15,1-13-6-15,0-5-2 16,-2 4-8-16,12 6-4 16,7 17-9-16,0 8-7 15,16 12-7-15,3 10-2 16,12 7 7-16,5 2-16 0,13 5-69 15,1 1-68-15</inkml:trace>
  <inkml:trace contextRef="#ctx0" brushRef="#br0" timeOffset="105669.3655">8945 14939 927 0,'2'7'376'15,"5"0"-191"-15,9 2-80 16,21 0-31-16,9-8-5 16,14 2-48-16,1-2-40 15</inkml:trace>
  <inkml:trace contextRef="#ctx0" brushRef="#br0" timeOffset="105825.2338">9332 14967 858 0,'-2'-2'411'15,"4"2"-136"-15,-2-1-173 16,0 1-117-16</inkml:trace>
  <inkml:trace contextRef="#ctx0" brushRef="#br0" timeOffset="106418.7386">9691 14694 922 0,'-1'2'394'0,"-8"7"-226"16,-6 9-47-16,-7 24-80 15,-3 9-8-15,5 12-9 16,3-3-4-16,10-13-2 0,2-11-1 16,8-21 6-16,5-5 8 15,3-12 8-15,2-8 3 16,2-11-6-16,-2-9-8 15,-4-13-9-15,-1 2-3 16,-7-9-2-16,1 6-3 16,1 7-8-16,0 6-3 15,3 15-15-15,2 8-8 16,3 12-7-16,7 7-1 16,11 16 11-16,-1 5 7 15,9 13 11-15,4 2 2 0,1-1 4 16,3-2 3-16,-4-8 0 15,-13-4 0-15,-21-12 2 16,-12-8 1-16,-28-1 3 16,-9-7 2-16,-11 2-1 15,-2 0-4-15,2-7-2 16,6-3-2-16,10-3-11 16,8-2-21-16,18 3-86 15,9 1-65-15</inkml:trace>
  <inkml:trace contextRef="#ctx0" brushRef="#br0" timeOffset="106622.091">10013 14849 1292 0,'6'5'473'0,"12"8"-367"15,9 8-33-15,13 14-18 16,3-1-11-16,-4 2-22 15,-2-4-7-15,-11-6-27 16,-5-6-42-16,-4-11-137 16,-3-9-85-16</inkml:trace>
  <inkml:trace contextRef="#ctx0" brushRef="#br0" timeOffset="106731.4137">10321 14901 724 0,'-14'-9'442'0,"-7"-8"-62"15,-12 19-129-15,-2 8-50 16,-11 21-88-16,-7 1-32 15,5 11-52-15,6 0 7 16,20-12-146-16,12-3-235 16</inkml:trace>
  <inkml:trace contextRef="#ctx0" brushRef="#br0" timeOffset="106950.5963">10553 14969 1139 0,'12'0'471'0,"24"-1"-252"16,9 2-93-16,1-1-31 15,2 1-28-15,-3-4-76 16,-5-3-81-16</inkml:trace>
  <inkml:trace contextRef="#ctx0" brushRef="#br0" timeOffset="107513.3401">11550 14827 774 0,'-27'5'299'0,"-36"-2"-169"16,-4-6-19-16,6-17-16 15,8-5 1-15,16-12-45 16,19 1-16-16,15-3-30 15,9 1-11-15,32 10 3 16,6 4 6-16,15 19 27 16,10 11 15-16,1 25 2 15,-6 10-1-15,-18 5-12 0,-22 7-6 16,-36-1-3-16,-13 2 0 16,-23 0-3-16,-4-6 0 15,2-12-4-15,4-8 1 16,14-14 0-16,7-6-2 15,17-5-11-15,8-3-4 0,15-4-3 16,10-3-3-16,14-8 2 16,13 5-1-16,11 4-47 15,4-3-72-15</inkml:trace>
  <inkml:trace contextRef="#ctx0" brushRef="#br0" timeOffset="107841.6283">11803 14847 819 0,'-2'-2'405'15,"0"0"-151"-15,2 9-124 16,-1-7-33-16,-1 0-29 16,-1 22 4-16,-2 29-10 15,12-27-5-15,12-2-11 16,0-9-6-16,6-10-5 15,2-2-1-15,-1-15-2 16,-2-3-2-16,-2-8-4 0,-5-9-5 16,0 4-5-16,-5-3-2 15,-4 9-6-15,-3 4-3 16,-5 12-19-16,0 8-4 16,1 10-1-16,2 8 2 15,2 8 15-15,5 4 2 16,1 2 1-16,0 3-6 15,-2-10-123-15,-5 0-115 16</inkml:trace>
  <inkml:trace contextRef="#ctx0" brushRef="#br0" timeOffset="108044.9358">11856 14602 824 0,'-5'-6'456'15,"-7"-6"-70"-15,1 15-230 16,3 6-45-16,-4 18-58 16,-2 6-19-16,7 30-9 15,-2 10 0-15,4 16-4 16,11 3-3-16,1-14-8 16,3-11-46-16,9-17 5 15</inkml:trace>
  <inkml:trace contextRef="#ctx0" brushRef="#br0" timeOffset="108811.7253">12582 14833 536 0,'9'14'303'16,"7"6"-83"-16,0 9-30 16,-6 2-12-16,-5-3-36 15,-3 1-17-15,-9-10-35 0,2-1-20 16,-3-10-19-16,-3-7-6 16,5-7-7-16,3-8-49 15,4-2-147-15</inkml:trace>
  <inkml:trace contextRef="#ctx0" brushRef="#br0" timeOffset="111222.5492">12280 14931 708 0,'-2'0'321'0,"2"2"-134"15,0 5-83-15,0-7-57 16,2 12-3-16,9 48-18 16,-7-31-3-16,-4-1-7 15,-2-5-4-15,7-7-3 16,-5-8-2-16,5-8-10 15,-2-2-3-15,-2-12 0 16,5 2 2-16,1-8 5 16,-1 5 1-16,1 1-1 15,-4 10 0 1,-2 1 3-16,1 1 5 0,-2 2 9 16,-1 0 3-16,0 0 22 15,0 0 10-15,-5 7-6 0,2 3 10 16,-21 26-7-16,36-36-9 15,14 7 0-15,6 0-13 16,4 1-17-16,1 5-32 16</inkml:trace>
  <inkml:trace contextRef="#ctx0" brushRef="#br0" timeOffset="112264.9799">12667 14982 382 0,'0'1'240'0,"-5"-8"6"16,5 2-66-16,1-16-63 16,10-4-31-16,10-7-54 0,3-5-8 15,12 3 22-15,-11 4 9 16,7 19 7-16,-3 7-7 16,-7 18-29-16,3 16-6 15,-13 6 10-15,-6 10 5 16,-10-4-1-16,-5-9 0 15,-3-6-10-15,1-12 1 16,2-7 11-16,2-7 0 16,4-14-7-16,3-9-9 0,7-14-19 15,3 0-2-15,8-6-5 16,3 9-1-16,8 7-4 16,0 6 5-16,1 17 9 15,-1 7 12-15,-7 7 27 16,1 9 15-16,-5 3 15 15,-2 0 1-15,-8 5-7 16,-8-5-16-16,0 0-19 16,-5-5-10-16,2-5 0 15,2 2-79-15</inkml:trace>
  <inkml:trace contextRef="#ctx0" brushRef="#br0" timeOffset="112953.36">13518 14914 480 0,'3'-3'296'0,"4"-1"-13"16,-2-7-37-16,-5-3-58 16,-5-2-30-16,-9-7-41 0,-5 1-18 15,-10 2-25-15,-3 2-17 16,-3 10-35-16,3 7-13 15,-1 7-26-15,7 6-10 16,11 12-3-16,2 0 2 16,17 6 9-16,1-5 7 15,8-8 10-15,10-2 2 16,6-11 2-16,2-4 3 16,5-9 0-16,-4-6 1 15,0 0-3-15,-3-2-1 0,-1 12-5 16,-7 5-4-16,-6 10-4 15,2 13 1-15,-9 9 4 16,-2 5 3-16,-4 0 4 16,-3-3 3-16,-11-9 31 15,-4-2 10-15,-16-13 15 16,-7-6 4-16,-4-10-23 16,0-8-8-16,7-3-19 15,3-1-24-15,13 3-114 16,5 4-100-16</inkml:trace>
  <inkml:trace contextRef="#ctx0" brushRef="#br0" timeOffset="113610.3151">14034 14633 987 0,'-6'0'394'0,"-10"10"-242"15,-3 9-52-15,-7 17-58 16,2 8-4-16,2 10-24 16,3 2-5-16,8-4-3 15,2-7 0-15,9-18-1 16,3-11 6-16,8-23 11 15,6-7 4-15,4-17 5 16,0-10-4-16,1-3-5 0,-6-4 0 16,-5 0-7-16,1 3-3 15,-4 7-4-15,1 7-1 16,-2 9 6-16,-1 8-1 16,-2 11-12-16,0-1-5 15,6 9-12-15,6 8 0 16,4 7 6-16,5 10 3 15,9 9 3-15,-2 9 1 16,9 6 4-16,4 1 0 16,-5-3 2-16,-2-7 0 0,-15-14 0 15,-13-10 3-15,-18-4 11 16,-12-10-1-16,-21-6 4 16,-6 2-2-16,-11-6-11 15,-1-2 2-15,2-2-3 16,2-3-1-16,14 2-13 15,6 0-16-15,22 3-59 16,9-1-62-16,13-1-173 16</inkml:trace>
  <inkml:trace contextRef="#ctx0" brushRef="#br0" timeOffset="113860.1167">14442 14760 853 0,'3'-1'392'16,"6"2"-153"-16,5 5-91 16,12 16-73-16,2 6-9 15,6 13-24-15,-2 4-10 16,-4-1-17-16,1-2-2 0,-3-9 11 15,4-8-66 1,-4-9-354-16</inkml:trace>
  <inkml:trace contextRef="#ctx0" brushRef="#br0" timeOffset="114016.3402">14772 14850 772 0,'-9'-5'480'16,"-11"-4"7"-16,-4 8-285 15,-4 6-47-15,-6 10-70 16,4 7-26-16,0 10-38 16,3 5-9-16,5 3-17 15,-4-8-68-15</inkml:trace>
  <inkml:trace contextRef="#ctx0" brushRef="#br0" timeOffset="114564.2643">14299 15269 419 0,'-2'-4'283'0,"-1"1"-42"16,11 0-80-16,10 0-9 15,24 3-32-15,14 0 1 16,27 5-18-16,4 0-15 0,9 5-41 16,-5-2-7-16,-19-5-42 15,-5-1-60-15</inkml:trace>
  <inkml:trace contextRef="#ctx0" brushRef="#br0" timeOffset="116272.499">10811 15531 590 0,'0'4'261'0,"-3"2"-83"16,7 6-51-16,4 7-35 15,1 3-4-15,5 7-48 16,-2 2-8-16,-7-4-6 15,3-1-5-15,-2-9 0 16,-1-7 0-16,1-8 13 16,-3-6 0-16,4-14-5 15,4-7-4-15,6-8-21 16,3-4-4-16,7 11-2 16,-2 1-1-16,2 14 18 15,-1 10 10-15,-6 4 32 16,1 11 15-16,-4 9 5 15,-7-1 3-15,-4 6-19 16,-5-2-9-16,-8-5-17 16,-1-2-7-16,2-8-7 0,3-8 4 15,5-10-2-15,5-4-2 16,1-17-8-16,6 3-8 16,5 1-2-16,0-2-2 15,3 8-1-15,-2-1-1 16,0 9-7-16,0 8 8 15,0 10 10-15,-4 8 6 16,-1 9 13-16,-1 5-1 0,-5 5 1 16,-3-3-1-16,0-3-5 15,3-4-6-15,1-4-7 16,4-3-3-16,-8-5-92 16</inkml:trace>
  <inkml:trace contextRef="#ctx0" brushRef="#br0" timeOffset="119151.6603">15586 15137 406 0,'-6'1'254'0,"-9"-1"-6"0,21 5-99 15,12-3-7-15,23 2-22 16,15 1-4-16,24-5-68 16,10 5-23-16,3 0-16 15,-4-1-1-15,-6 4-13 16,-13-5-62-16,-16-3-315 16</inkml:trace>
  <inkml:trace contextRef="#ctx0" brushRef="#br0" timeOffset="119393.8108">15689 15252 666 0,'-3'-1'321'0,"0"-3"-132"16,12 0-72-16,18 0-17 15,16 0-30-15,12 4-11 16,14 0-23-16,-2 0-7 16,-1 2-14-1,-3-2-2-15,-5-2-41 16,0-2-73-16</inkml:trace>
  <inkml:trace contextRef="#ctx0" brushRef="#br0" timeOffset="119643.4422">16190 15007 228 0,'0'5'205'0,"8"6"63"0,3 2-46 16,6 9-56-16,9 2-35 16,7 5-46-16,3-2-14 15,3-2-30-15,-6-2-6 16,-11-7-16-16,-9-2 28 15,-16-3 40-15,-9-1 17 16,-11 0 43-16,-4 2-19 16,-3 3-42-16,0 5-19 15,0 3-42-15,5 4-32 0,5-1-164 16</inkml:trace>
  <inkml:trace contextRef="#ctx0" brushRef="#br0" timeOffset="120382.7099">3700 16590 1138 0,'11'-3'417'16,"8"-2"-311"-16,29 8-63 15,11-3 11-15,17 7 3 16,11 10-9-16,-7-5-18 16,3 8-3-16,-5-4-18 15,-14-6-47-15,-10-2-271 16</inkml:trace>
  <inkml:trace contextRef="#ctx0" brushRef="#br0" timeOffset="120632.6404">3800 16697 837 0,'-2'0'366'15,"2"0"-208"-15,13 1-11 16,26 0-51-16,14 4-26 15,15-5-20-15,4 0-24 0,1 3-13 16,-1-1-1-16,-3 1 2 16,-6 0-20-16,-18-3-117 15,-10-5-107-15</inkml:trace>
  <inkml:trace contextRef="#ctx0" brushRef="#br0" timeOffset="120820.6008">4307 16526 443 0,'-3'-5'307'0,"-5"-12"32"15,7 14-89-15,8 8-97 16,5 6-42-16,13 16-60 16,1-1 9-16,-5 8 20 15,-2 3 10-15,-10-2 11 16,-8 1 3-16,-9-5-27 16,-6-6-11-16,-12-6-18 15,3-4-8-15,4-6-109 0,-2-2-27 16</inkml:trace>
  <inkml:trace contextRef="#ctx0" brushRef="#br0" timeOffset="121485.2284">5373 16555 857 0,'1'1'347'0,"-3"3"-171"0,-1 14-111 15,-4 4-14-15,-1 15 6 16,8 6-14-16,1 10-23 16,4 0-5-16,10-9-3 15,0-6 1-15,14-19 3 16,3-13 1-16,8-13 4 15,1-10 0-15,-7-12 3 16,0-2 0-16,-10-4 0 16,-4-1-2-16,-7 7-2 15,-4 0 5-15,-9 9 29 16,-4 5 11-16,-7 11 6 16,-1 7-6-16,3 7-31 15,1 9-12-15,8 6-13 16,2 2-4-16,6 6-2 15,5 4-1-15,3 4 2 16,0-4 1-16,3-4-69 0,-1-8-90 0</inkml:trace>
  <inkml:trace contextRef="#ctx0" brushRef="#br0" timeOffset="121703.9271">5881 16908 1051 0,'-1'7'443'15,"-4"7"-211"-15,5 15-129 16,3 12-5-16,0 5-32 16,2-1-31-16,0 1-17 15,-3-7 0-15,0-7-50 0,-2-11-74 16,-5-16-253-16</inkml:trace>
  <inkml:trace contextRef="#ctx0" brushRef="#br0" timeOffset="122001.5461">5938 16922 735 0,'8'-4'345'0,"7"2"-102"15,1 8-91-15,-6 5-36 16,-2 4-6-16,-5 5-30 15,-9-3-12-15,-2 6-18 16,-8-2-11-16,-7-11-9 16,11-4-1-16,0-10-26 15,14-1-8-15,14-1-15 16,1 2-7-16,8 4 11 16,0 2 4-16,2 6 0 15,4 9 4-15,-8 4 8 16,-10 0 6-16,-17 6 11 15,-15-2 1-15,-10-1 8 16,-6-3 0-16,-1-16-6 16,6-5-42-16,0-15-269 15</inkml:trace>
  <inkml:trace contextRef="#ctx0" brushRef="#br0" timeOffset="122438.751">6492 16755 984 0,'5'1'403'0,"14"0"-209"0,14-1-88 16,14 0-32-16,8 2-18 16,10-1-38-16,-8 2-5 15,-5 0-36-15,-10-3-64 16</inkml:trace>
  <inkml:trace contextRef="#ctx0" brushRef="#br0" timeOffset="122720.3831">6500 16917 675 0,'-2'1'337'0,"0"-3"-85"16,10 3-61-16,14-4-4 16,12-1-27-16,21 4-38 15,4 3-19-15,6 1-49 16,-5 2-14-16,-14 1-40 15,-10-6-62-15</inkml:trace>
  <inkml:trace contextRef="#ctx0" brushRef="#br0" timeOffset="123960.2585">7413 16901 147 0,'3'4'99'0,"2"5"33"15,2 15-5-15,7 11 15 16,14 28 7-16,4 12-22 16,13 22-48-16,-3 4-9 15,-8-4-32-15,1-8-15 16,-11-25 26-16,-3-15 20 0,-5-30 57 15,-5-9 38-15,-5-22-13 16,-1-12 0-16,-3-21-37 16,1-13-38-16,2-21-17 15,-4-11-21-15,3-14-23 16,-3-15-3-16,0-14-5 16,-1-6-3-16,5 10-2 15,-3 17-2-15,0 28-8 16,-2 14 0-16,-4 18 0 15,0 10-47-15,0 17-180 16</inkml:trace>
  <inkml:trace contextRef="#ctx0" brushRef="#br0" timeOffset="124616.0015">7808 16296 426 0,'4'-3'177'0,"15"1"-108"15,-3 2-20-15,11 6-21 16,17 1-4-16,18 3 1 16,19 1 10-16,29 1 22 0,11 0 7 15,40-6 29 1,14-3 2-16,48-8-16 0,20-4-7 15,33-5-11-15,0 1-6 16,38 1 19-16,6 4-1 16,16 6-15-16,16-2-6 15,-12-4-26-15,0-2-4 16,2-9-8-16,6-1-3 16,-6-2 0-16,-1-1-1 15,-22 8-4-15,-18 5 0 16,-40 3-4-16,-26 5 2 0,-43 4 1 15,-29-2 0-15,-26 9 22 16,-22-3-53-16,-33-1-114 16,-8 1-102-16</inkml:trace>
  <inkml:trace contextRef="#ctx0" brushRef="#br0" timeOffset="125147.1083">14810 16152 876 0,'-1'-5'417'0,"-1"3"-191"16,0 1-69-16,2 1-81 16,2 16-28-16,7 63 1 0,-3-16-5 15,3 10-12-15,-5-5-1 16,1-8-27-16</inkml:trace>
  <inkml:trace contextRef="#ctx0" brushRef="#br0" timeOffset="128612.2339">8081 17186 487 0,'0'1'195'15,"0"0"-107"-15,10-1-22 16,5 0 5-16,14 1-7 16,9 2-15-16,14 0-15 15,6 2 1-15,16-1 10 16,9 0 5-16,29-1-10 15,14 1-5-15,27-3-13 16,20 1-6-16,24-4-4 16,21-4-1-16,29-2-4 15,10-2 25-15,28-2 12 16,3-1 7-16,16 5 19 16,-10 1-20-16,14 7-9 15,6 5-7-15,-10 0-17 16,13-2-6-16,-14 2-3 15,-9-4 0-15,-9 2 0 0,-10-4 2 16,-32-6 0-16,-24 0 1 16,-55-3 12-16,-32 4-35 15</inkml:trace>
  <inkml:trace contextRef="#ctx0" brushRef="#br0" timeOffset="129946.143">10539 17526 800 0,'4'-2'353'0,"8"-6"-178"15,-2 4-47-15,4 13-54 0,0 6-21 16,1 12-23-16,-1 4 1 16,-5 4 8-16,-4-2-2 15,-8-2 1-15,0-6-3 16,-4-14 4-16,6-5 5 16,1-18-5-16,2-10-4 15,10-11-21-15,3-9-9 16,10 4-5-16,1 2-3 15,0 13-7-15,-2 13 4 16,-6 10 6-16,-4 15 6 16,-3 8 15-16,-2 1 2 0,-5 4 2 15,0-6 0-15,-2-3 1 16,-5-5-1-16,2-7 13 16,1-5 4-16,0-12-7 15,2-7-3-15,8-9-22 16,3 0-8-16,14 1-2 15,4 4-4-15,1 7-9 16,-1 7-3-16,-7 12 5 16,-3 4 5-16,-5 10 13 15,-2 1 4-15,-4 1 11 16,-3 3 4-16,-6 0 6 16,-3-3 4-16,-4 1-8 15,3-6 12-15,3-6-116 16,2-1-136-16</inkml:trace>
  <inkml:trace contextRef="#ctx0" brushRef="#br0" timeOffset="130837.7088">8392 16753 445 0,'-13'0'313'0,"-6"0"-6"16,-5-5-83-16,-4-7-24 16,6-9-75-16,1-9-36 15,14-3-51-15,13 3-23 16,13 0-12-16,9 13-2 0,8 6 5 16,-1 6 8-16,3 9 2 15,1 11-1-15,-10 14 0 16,-12 1 8-16,-27 14 6 15,-19 0 4-15,-18 8 2 16,-4 2-6-16,0-13-4 16,6-3 0-16,16-22-3 15,9-5-6-15,20-11-15 16,10-3 6-16,21 2 22 16,5-6 8-16,6 5 16 15,3 3-6-15,-1 0-21 16,-1 5-3-16,0 3 7 15,-10-7-29-15,-12 2-152 16</inkml:trace>
  <inkml:trace contextRef="#ctx0" brushRef="#br0" timeOffset="131228.2327">8655 16689 981 0,'-4'-4'466'0,"2"-1"-200"16,2 8-156-16,0-3-33 15,1 8-42-15,4 22 3 0,5 53 0 16,-7-30-3-16,-5 0-10 16,1-1 0-16,0-21 0 15,1-4-2-15,0-20 12 16,1-8-1-16,2-17-1 15,0-8-2-15,2-15-14 16,-2-4-2-16,-2-10-1 16,-1-6-1-16,3 1-2 15,-1 4-3-15,4 11-5 16,-1 7-3-16,1 18-9 16,1 5-8-16,7 15-6 15,10 6 1-15,11 4 10 16,3 0 9-16,7 0-17 15,-1-7-49-15,7 1-150 16,0-4-116-16</inkml:trace>
  <inkml:trace contextRef="#ctx0" brushRef="#br0" timeOffset="131431.0506">8709 16756 636 0,'0'2'404'0,"5"3"32"0,15 4-263 16,6-4-19-16,16 4-63 16,5 2-31-16,3-5-46 15,0 2-95-15</inkml:trace>
  <inkml:trace contextRef="#ctx0" brushRef="#br0" timeOffset="131595.8017">9102 16868 1277 0,'-2'3'508'0,"-3"3"-315"15,4 2-121-15,-3-6-76 16</inkml:trace>
  <inkml:trace contextRef="#ctx0" brushRef="#br0" timeOffset="132220.4922">9419 16665 798 0,'0'4'339'16,"-10"7"-142"-16,1 6-35 16,-7 11-19-16,-2 3-24 0,4 7-66 15,2 4-21-15,2-6-19 16,2-5-3-16,5-12-1 15,5-9 4-15,3-12 4 16,10-5 2-16,-1-15 2 16,-2-7-3-16,0-5-6 15,-4-8-1-15,5 3-3 16,-4 0-2-16,2 3-2 16,4 7-2-16,-3 13-2 15,-4 3-2-15,-5 10-11 16,0 3-4-16,0 5-3 15,-3-5-2-15,1 5 6 16,26 25 3-16,41 39 2 16,-22-22 3-16,0-4 6 15,3 5 2-15,-16-8 7 16,-10-5 1-16,-15-8 5 0,-15-11 7 16,-18-1 8-16,-11-4 5 15,-19-7-7-15,-6-3-6 16,1-3-11-16,6 6-7 15,18 1-44-15,7-1-71 16</inkml:trace>
  <inkml:trace contextRef="#ctx0" brushRef="#br0" timeOffset="132486.3686">9826 16779 1062 0,'8'2'444'0,"17"12"-252"16,3 7-23-16,13 11-48 15,2 4-23-15,-3 4-42 16,-7-5-15-16,-9-8-18 15,-10-8-36-15,-5-12-147 0,-2-4-335 16</inkml:trace>
  <inkml:trace contextRef="#ctx0" brushRef="#br0" timeOffset="132611.5956">10067 16762 937 0,'-14'5'484'16,"-20"14"-90"-16,-5 7-173 15,-3 10-108-15,3 4-30 0,9 1-55 16,8-8-71-16</inkml:trace>
  <inkml:trace contextRef="#ctx0" brushRef="#br0" timeOffset="132908.6257">10279 16871 1117 0,'11'1'502'0,"-2"-1"-209"16,21 4-163-16,8 3-13 15,12 0-45-15,16 3-24 16,-2-3-24-16,-3-4-60 16</inkml:trace>
  <inkml:trace contextRef="#ctx0" brushRef="#br0" timeOffset="133457.1299">11127 16745 806 0,'-27'-12'394'0,"-24"-11"-147"16,16-10-66-16,8-5-41 15,20-2-67-15,13 4-41 16,18 2-35-16,10 11-2 16,11 11 7-16,0 12 10 0,-4 21 12 15,-2 8 2-15,-15 9 3 16,-12-3 7-16,-17 5 3 15,-16-3 0-15,-21 1 0 16,-5 1-8-16,-6-6-10 16,0-5 0-16,13-12-4 15,12-6-3-15,14-7-9 16,10-1-8-16,14 0-5 16,7 2 0-16,16 0 8 15,8 2 3-15,7-1 4 16,3 2 0-16,-2-2-26 15,-1-2 489-15</inkml:trace>
  <inkml:trace contextRef="#ctx0" brushRef="#br0" timeOffset="134020.1462">11475 16703 724 0,'-6'1'371'16,"-1"6"-96"-16,-1 11-146 15,1 5-19-15,6 8-37 16,3 3-15-16,10-4-24 16,3-4-7-16,9-12-5 0,3-8 2 15,1-15 7-15,0-7 1 16,-1-11 0-16,-6-2-4 16,-4-2-5-16,-7 2-3 15,-9 3-7-15,-1 2-4 16,0 13 4-16,-3 2-9 15,3 15-6-15,3 3 1 16,3 8-12-16,3 7 6 0,5 9 5 16,-3 0 2-16,-5 1 3 15,7-3-10-15,-13-10-103 16,1-3-89-16</inkml:trace>
  <inkml:trace contextRef="#ctx0" brushRef="#br0" timeOffset="134238.8347">11478 16585 761 0,'-2'-2'427'16,"-4"-6"-89"-16,2 18-167 15,0 10-25-15,-2 19-48 16,2 13-9-16,0 18-8 15,-3 3-14-15,4 2-27 16,-3-6-5-16,5-20-112 0,3 0-84 16</inkml:trace>
  <inkml:trace contextRef="#ctx0" brushRef="#br0" timeOffset="134583.0514">11837 16832 991 0,'4'13'397'0,"3"14"-270"15,0 3 2-15,0 5-41 16,-2-6-22-16,-3-3-33 0,4 1-70 15,-2-17-422-15</inkml:trace>
  <inkml:trace contextRef="#ctx0" brushRef="#br0" timeOffset="134801.8882">12020 16840 881 0,'-4'0'430'0,"-11"0"-125"15,-4 3-120-15,-10 11-84 16,0 1-23-16,2 3-42 16,0 2-15-16,18-2-13 15,0-2-3-15,13 1 0 16,11-1 3-16,5-4 3 16,12 2 2-16,7-4 4 15,5 1-36-15</inkml:trace>
  <inkml:trace contextRef="#ctx0" brushRef="#br0" timeOffset="135473.7242">12201 16733 435 0,'2'-5'275'0,"2"-5"33"16,2 3-93-16,8 7-61 15,-4 4-3-15,6 16-34 16,-4 2-9-16,-8 8-9 15,-2 3-20-15,-5-3-25 16,1-1-9-16,2-12-11 16,-3-6 4-16,0-15-13 15,-2-9-12-15,5-14-21 16,5-8-12-16,4-3 0 16,10 4 4-16,5 6 8 15,-3 7-5-15,7 12-4 0,0 7 2 16,-4 10 14-16,-2 3 6 15,-8 8 12-15,-7-2 3 16,-7-1-5-16,0 0 1 16,-4-7 3-16,1-3 7 15,3-7-2-15,1-10-5 16,12-8-10-16,2-5-8 0,4 1-3 16,3 6-2-16,-6 10-13 15,1 7 5-15,-7 13 10 16,2 10 3-16,-9 10 17 15,2 9-2-15,-2 1 14 16,5-1-42-16</inkml:trace>
  <inkml:trace contextRef="#ctx0" brushRef="#br0" timeOffset="136052.5741">12974 16847 636 0,'4'-9'328'0,"5"-9"-85"16,-6-2-28-16,-15-5-48 15,-6 3-17-15,-13 1-25 16,-7 3-9-16,-3 10-35 15,-5 2-21-15,10 8-38 16,9 6-14-16,14 1-13 16,12 6-4-16,2 0-1 15,5-2 1-15,2-5 9 16,1-5 2-16,18-3 5 16,-1 1 1-16,6-1-4 15,4 5 0-15,-13-2-5 16,0 8-2-16,0 7-3 15,-2 4 1-15,0 14 1 16,0-2 2-16,-8 4 1 0,-1 0 0 16,-12-11 3-16,-6-4 3 15,-17-9 26-15,-8-7 19 16,-11-6 20-16,-3-5 2 16,5-5-16-16,2-2-45 15,15-5 5-15</inkml:trace>
  <inkml:trace contextRef="#ctx0" brushRef="#br0" timeOffset="136771.9794">13431 16503 960 0,'0'3'390'0,"-7"13"-207"16,-3 9-70-16,-12 19-47 15,-6 9 2-15,-2 8-29 16,2 5-12-16,3-10-3 16,7-5-3-16,11-21-4 15,6-12 7-15,11-18 7 16,1-16 0-16,4-17 2 16,2-9-7-16,-2-5-11 15,2-1-1-15,-5 3-3 16,-5 1-3-16,-2 9 1 15,3 11 0-15,-1 11-1 16,-1 6-3-16,0 5-15 16,-1 4-8-16,5 12-6 15,7 6 0-15,14 17 9 16,9 2 3-16,10 3 7 16,-2 4 3-16,-1 1 6 15,-6 0 1-15,-7-2 2 0,-3-7 1 16,-17-12 0-16,-13-10 3 15,-16-8 5-15,-14-4 2 16,-24-5-2-16,-6 6-2 16,-19-5-7-16,-1 0-2 15,9 1-3-15,6-1-2 16,27 6-48-16,11-6-56 16</inkml:trace>
  <inkml:trace contextRef="#ctx0" brushRef="#br0" timeOffset="137100.26">13987 16685 975 0,'5'0'442'0,"13"6"-152"0,3 2-106 16,16 17-69-16,0 4-9 15,-1 10-48-15,5 7-20 16,-9-1-12-16,-1-4-12 15,-5-12-127-15,-7-13-108 16</inkml:trace>
  <inkml:trace contextRef="#ctx0" brushRef="#br0" timeOffset="137273.1866">14244 16675 839 0,'-7'-3'492'15,"-2"-1"-70"-15,-12 10-207 16,-1 8-46-16,-9 18-68 16,-6 8-16-16,-18 12-42 15,-3 7-15-15,3-6-26 16,4-7-54-16</inkml:trace>
  <inkml:trace contextRef="#ctx0" brushRef="#br0" timeOffset="138070.6869">15105 16999 460 0,'19'-20'270'16,"7"-14"-13"-16,3 2-41 15,-5 6 1-15,-1 17-40 16,1 10-39-16,-2 23-57 15,-7 4-16-15,-5 3-7 16,-3 0-5-16,1-16-12 16,7-2-1-16,9-15 6 15,5-10 0-15,4-14-4 16,-1-8-5-16,-9 2-16 16,-6 4-5-16,-12 16-23 15,-2 8-10-15,-8 19-73 16,0 8-56-16</inkml:trace>
  <inkml:trace contextRef="#ctx0" brushRef="#br0" timeOffset="138226.9732">15060 17182 1064 0,'-2'2'427'0,"10"8"-242"15,6-3-32-15,14 1-31 16,15 0-24-16,15-3-57 15,8 0-16-15,17-1-33 16,3-2-1-16</inkml:trace>
  <inkml:trace contextRef="#ctx0" brushRef="#br0" timeOffset="138635.41">16145 16975 740 0,'0'-32'404'0,"2"-24"-39"0,-2-6-202 16,-2 5-14-16,3 15-15 16,0 8-11-16,4 23-26 15,-4 7-25-15,-1 21-49 16,-2 10-22-16,-4 25-16 15,5 15 12-15,3 12 10 16,7 0 1-16,-3-15 5 16,2-13 11-16,-5-19-81 15,-1-5-82-15</inkml:trace>
  <inkml:trace contextRef="#ctx0" brushRef="#br0" timeOffset="138791.9273">16464 17086 1451 0,'-3'-3'568'0,"3"3"-431"0,0 1-49 16,0-1-64-16,0 0-3 16,0 0-109-16,0 10-98 15</inkml:trace>
  <inkml:trace contextRef="#ctx0" brushRef="#br0" timeOffset="139174.5064">16604 16832 1417 0,'0'-2'513'0,"2"-3"-415"15,5 5-52-15,14 10 10 16,10 6-13-16,17 16-8 15,9 1-4-15,6 0-11 16,-6-1-5-16,-11-7 0 16,-9-2 1-16,-23-10-1 15,-9-2 1-15,-23-11-4 16,-12 0-4-16,-18-3-7 16,-11-3-4-16,2 0-10 15,5-6 2-15,24-3 0 16,9-6 2-16,24-8 1 0,18 1-1 0,15-10 1 31,14-3 2-31,7-2 6 0,-4 2 11 0,-18 6 37 31,-18 4 15-31,-28 11 10 16,-22 6-10-16,-30 10-40 16,-11 8-17-16,-7 11 1 15,5 2-37-15,30 10 413 16</inkml:trace>
  <inkml:trace contextRef="#ctx0" brushRef="#br0" timeOffset="139800.1257">17572 16579 1012 0,'0'0'430'0,"11"5"-223"16,-6 4-78-16,6 17-53 16,-8 1-5-16,-6 2-13 15,2 0-9-15,0-5-14 16,4-8-5-16,5-11 6 15,7-5 3-15,2-14-1 16,4-9-2-16,2-6-14 0,-4-1-4 16,-2 1-7-16,-2 3-3 15,-9 7-10-15,1 7-15 16,-3 19-1-16,0 9 2 16,1 14 7-16,0 3 14 15,-2-1 0-15,4 2 2 16,3-12 6-16,3-8 6 15,5-14 13-15,-4-10 2 16,2-9-1-16,-5-3-5 16,0-3-12-16,2 3-5 0,-3 6-11 15,-1 3-8-15,2 16-5 16,0 12 0-16,2 9 6 16,-3 8 7-16,1 0-11 15,0-2-51-15,-1-6-178 16</inkml:trace>
  <inkml:trace contextRef="#ctx0" brushRef="#br0" timeOffset="140007.0802">17508 16936 1166 0,'8'-3'460'16,"18"-2"-293"-16,14-2-41 15,29 3-10-15,14 2-25 16,16 4-45-16,-5 5-8 0,-13-1-12 16,-9 2-49-16,-22-3-168 15,-8-1-370-15</inkml:trace>
  <inkml:trace contextRef="#ctx0" brushRef="#br0" timeOffset="140398.4928">17932 17142 749 0,'-23'-1'384'0,"-16"1"-99"15,-17 0-123-15,22 4-15 32,17-1-40-32,0 0-23 0,-33 9-38 0,12 2-13 15,30 3-13-15,24-2-3 0,19 7 3 16,8 2 1-16,6 8-2 15,-6 2-3-15,-10-2-1 16,-16-4 6-16,-29-11 15 16,-11-7 6-16,-23-19 5 15,-1-5-5-15,7-6-64 16,0-2-55-16</inkml:trace>
  <inkml:trace contextRef="#ctx0" brushRef="#br0" timeOffset="148395.7589">18889 16955 920 0,'8'12'421'0,"4"5"-195"16,-16 15-115-16,-10 4-26 15,-20 1-101-15,-11-4-70 16,-4-8-227-16</inkml:trace>
  <inkml:trace contextRef="#ctx0" brushRef="#br0" timeOffset="148833.1356">19467 16712 863 0,'-11'0'402'0,"-21"0"-167"16,2 7-76-16,1 12-94 16,-2 3-26-16,17 12-31 15,9 3-8-15,20 1 2 16,18-1 5-16,9-13 12 15,2-9 4-15,2-11 7 0,-5-4 4 16,-19-12 10-16,-5-4 2 16,-21-12-22-16,-14-7-55 15,-3 1-163-15,-6-4-75 16,-8-5-211-16,3-1 38 16,-3-1 151-16,7 4 111 15,13 14 301-15,10 8 66 16,10 13 45-16,5 7-33 15,2 6-74-15,3 6-60 0</inkml:trace>
  <inkml:trace contextRef="#ctx0" brushRef="#br0" timeOffset="149114.3278">19719 16896 526 0,'0'15'290'15,"0"14"-55"-15,-2-7-75 16,-4-5-8-16,2-7-19 16,-1-7-11-16,0-6-23 15,0-8-5-15,3-12-27 16,2-11-21-16,8-10-19 16,4-1-1-16,10 5 16 15,1 6 9-15,6 13 19 16,4 8-1-16,-1 15-25 0,5 10-11 15,-13 13-18-15,-4 6-5 16,-17 9-3-16,-3 5-8 16,4 1-96-16,2-1-124 15</inkml:trace>
  <inkml:trace contextRef="#ctx0" brushRef="#br0" timeOffset="149614.9628">20076 16719 865 0,'-4'2'412'0,"-10"5"-160"15,8 10-87-15,-5 10-79 16,4 5-20-16,9 6-25 15,3-3-8-15,13-3-12 16,-1-9-5-16,0-12 0 16,0-6 3-16,-6-12 8 15,-1-6 3-15,-6-7-2 16,-2-4-4-16,-2 0-9 16,-1 2-4-16,1 10-7 15,-1 3-10-15,0 11-9 0,2 9 0 16,1 7 0-16,5 6 7 15,6 0 7-15,2-2 1 16,7-11 0-16,2-6 4 16,3-8 3-16,-1-9 1 15,-4-7 5-15,-5-8-1 16,2-5 10-16,-1 0 5 16,5 2 2-16,-3 3-1 15,0 11-6-15,3 8-4 16,-4 14 5-16,4 10 4 0,-15 8 10 15,-9 5 1-15,0 10-7 16,-10-1-2-16,1-2-72 16,3-4 173-16</inkml:trace>
  <inkml:trace contextRef="#ctx0" brushRef="#br0" timeOffset="150506.2212">20951 16718 1003 0,'10'3'404'0,"5"9"-233"16,2 7-71-16,-3 15-25 15,-7 5-9-15,-8 5-25 16,-6 0-10-16,-4-12-13 15,5-3-3-15,4-18-19 16,2-4-6-16,6-13-8 16,-4-12-4-16,6-12 13 15,2-2 3-15,2-8 5 16,2 5 2-16,-2 6-1 16,-7 5 16-16,-1 14 22 15,-5 9 7-15,-10 17 18 16,7 13-10-16,-6 10-18 15,10 4-6-15,14-4-16 16,5-5-3-16,14-8-24 16,3-12-34-16,5-14-75 0,4-7-26 15,4-19-38-15,-3 0 19 16,-8-12 71-16,0-2 26 16,-10 2 59-16,0 2 46 15,-3 12 90-15,-15 8 34 16,-3 17 55-16,-12 8-16 15,-12 21-69-15,4 13-32 16,-19 2-52-16,-1 2-14 0,0-9-12 16,-4-9 1-16,11-22-27 15,5-6-22-15,5-21-25 16,3-10-6-16,13-3 19 16,2-6 17-16,10 2 20 15,4 2 2-15,4 11 7 16,1 8 4-16,-1 16 17 15,6 11 8-15,-3 19 5 16,-4 6 1-16,5 7-12 16,-6-4-6-16,-4-15-8 15,9-1-4-15,-1-17 1 16,3-7 2-16,4-16 2 16,-4-8 0-16,-6-11 0 15,-3-4-1-15,-1 7-3 16,-1-1-2-16,-3 14-5 15,-2 7 2-15,-3 13 2 16,0 10 4-16,-1 17 2 16,2 9-2-16,-5 6 11 0,-1-3-41 15,2-6-154-15</inkml:trace>
  <inkml:trace contextRef="#ctx0" brushRef="#br0" timeOffset="150959.3546">22235 16812 625 0,'-3'7'365'0,"-1"15"25"16,-1 1-247-16,2 7-85 15,-1-2-10-15,1-11-29 16,2 2-4-16,1-14 12 15,1-5 2-15,-1-10 9 0,0-11 10 16,0-9 5-16,1-2 7 16,6-4-5-16,2 0-2 15,11 3 22-15,5 6 2 16,5 15 6-16,0 8-6 16,-5 19-34-16,-11 10-11 15,-4 16-10-15,-4 3-3 16,-2 3 5-16,0-5-55 15,3-14-167-15</inkml:trace>
  <inkml:trace contextRef="#ctx0" brushRef="#br0" timeOffset="151271.9308">22553 16864 1097 0,'0'4'443'0,"8"4"-262"15,5-3-65-15,8-2 3 16,4-3-20-16,2-6-27 16,0-1-9-16,-5-9-21 15,-4 0-5-15,-11-7-6 16,-7-3-2-16,-11 7-10 16,-9 0-5-16,-10 7-9 15,-1 4-8-15,1 10-12 0,2 7-5 16,11 19-3-16,7 9 3 15,5 10 9-15,0 4 4 16,5 4 7-16,4 5 2 16,3 0 1-16,7 6 4 15,3-10 2-15,0-9 2 16,2-14-98-16,-1-13-76 16</inkml:trace>
  <inkml:trace contextRef="#ctx0" brushRef="#br0" timeOffset="151475.5296">22854 16745 1430 0,'3'5'574'0,"-5"19"-366"16,-3 7-62-16,-3 15-61 15,-1 4-27-15,11 1-76 16,3-5 417-16</inkml:trace>
  <inkml:trace contextRef="#ctx0" brushRef="#br0" timeOffset="151865.9643">23005 16811 698 0,'1'-9'432'16,"-1"-5"25"-16,0 12-284 16,3 6-37-16,3 18-32 15,2 6-26-15,8 8-18 16,0 5-17-16,1-9-22 16,1 0-3-16,6-19-2 15,3-13 3-15,6-13 9 16,2-14 4-16,-6-8 1 15,-4 1-1-15,-10-2-10 16,-8 4-11-16,-8 9-144 16,-4 6-70-16</inkml:trace>
  <inkml:trace contextRef="#ctx0" brushRef="#br0" timeOffset="152053.9187">23407 16969 1460 0,'7'5'680'0,"0"2"-307"0,2 8-214 16,0 2-52-16,-6-3-69 15,2 0-2-15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10:06:57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15423 15000 285 0,'-3'0'206'15,"-2"3"2"-15,4 1-40 16,0-4-7-16,1 0-22 15,0-1-11-15,0 0-25 16,0-1-13-16,22-9-22 0,37-20-10 16,-14 8-13-16,2-7-10 15,14-13-13-15,5-1-4 16,2-4-3-16,2 1 1 16,-5 5-1-16,-8 1 0 15,-8 5-2-15,-7 2-2 16,-9 2-1-16,-4 0 0 15,-9-2 0-15,0 2 0 16,-13 6 6-16,-4 1 1 0,-3 9-1 16,-8 2-2-16,0 6-5 15,-1 0-4-15,-2 1-2 16,2 0-1-16,2-1 0 16,-1 4-1-16,1-1-1 15,2 3 0-15,2 1 0 16,-1-3 0-16,3 3-2 15,1 0-4-15,0 0-7 16,0 1-2-16,0-1 0 16,9-1 2-16,21 1 7 15,35 0 1-15,-20 1 4 16,2 0 0-16,-1-4 2 16,-4-2 0-16,-11 0 2 15,-6 3 2-15,-18 0 9 16,-7 3 2-16,-9 1 19 15,-2 2 9-15,-7 0 4 0,0 3 2 16,2-1-18-16,2 0-11 16,5 3-17-16,0 2-5 15,2 2-4-15,1 4 2 16,1 2-95-16,4-1-101 16</inkml:trace>
  <inkml:trace contextRef="#ctx0" brushRef="#br0" timeOffset="705.1407">16747 14044 681 0,'-1'-8'395'0,"-3"-7"-89"15,4 13-131-15,1 8-46 16,5 21-72-16,2 18-14 16,3 27-10-16,-1 15 0 15,-3 17-7-15,-2-4-6 16,-3-6 1-16,0-10-2 15,0-23-1-15,3-9 2 16,5-22-90-16,2-13-86 0</inkml:trace>
  <inkml:trace contextRef="#ctx0" brushRef="#br0" timeOffset="877.2899">16877 14383 890 0,'7'-3'326'0,"12"-5"-259"15,5 1-41-15,13 2-28 16,3 3-159-16</inkml:trace>
  <inkml:trace contextRef="#ctx0" brushRef="#br0" timeOffset="1283.1308">17216 14096 740 0,'-9'-2'356'0,"-11"2"-134"16,2 3-67-16,6 10-77 16,3 2-22-16,10 7-31 15,3-1-11-15,7-8-10 16,8 1 0-16,5-11 3 16,6-3 3-16,-6-4-6 15,-2-3-5-15,-14 0-4 16,-7-1-3-16,-10 6 0 15,-11 2 5-15,-11 9 3 16,0 5 6-16,0 10 11 16,6 5 3-16,12 3-3 15,1 4-7-15,15-4-7 16,3-3-3-16,15-8 3 16,11-7 3-16,3-12-40 15,4-4-59-15</inkml:trace>
  <inkml:trace contextRef="#ctx0" brushRef="#br0" timeOffset="1596.2277">17357 14160 746 0,'0'0'330'15,"12"1"-153"-15,8-2-54 16,15-1-63-16,5 1-2 0,-4-6-19 15,-3 5-15-15,-6-3-6 16,-2 0-39-16,-2 0-128 16,-4-2-50-16,-7 0-41 15,-7 3 38-15,-9 1 137 16,-5 2 75-16,-4 5 99 16,-6 2 29-16,2 9 33 15,-2 4-11-15,2 4-40 16,10 5-23-16,6-2-45 15,3 0-16-15,7-2-22 16,-2-2-7-16,7-5-35 16,3-1-72-16,6-6-236 15</inkml:trace>
  <inkml:trace contextRef="#ctx0" brushRef="#br0" timeOffset="1877.0907">17989 14195 756 0,'-5'7'409'16,"-14"14"-63"-16,-4 2-98 16,-16 4-64-16,-5 2-34 15,-1-8-61-15,5-2-18 16,8-16-33-16,8-3-13 16,10-13-20-16,3-5-7 0,11-6-17 15,5-5-3 1,9 1-2-16,3 3 2 0,5 9 4 15,6 7 1-15,5 17 12 16,-2 5 8-16,0 13 9 16,-3 8 3-16,-9 6-2 15,0 0 4-15,0-7-128 16,-1-6-114-16</inkml:trace>
  <inkml:trace contextRef="#ctx0" brushRef="#br0" timeOffset="2097.8573">18060 14179 1047 0,'8'-3'403'15,"16"-1"-296"-15,3 0-15 16,4-1-32-16,4 3-20 15,-2-2-19-15,3 2-5 16,-4-2-65-16,-3-1-79 16,-7-3-285-16</inkml:trace>
  <inkml:trace contextRef="#ctx0" brushRef="#br0" timeOffset="2223.0894">18271 14102 590 0,'-13'7'313'0,"-11"8"-68"15,2 8-42-15,6 3-67 16,5 2-29-16,7 1-55 15,4-3-18-15,13-4-22 16,4-1-4-16,7-8-57 16,3-2-83-16</inkml:trace>
  <inkml:trace contextRef="#ctx0" brushRef="#br0" timeOffset="2488.3993">18653 14231 615 0,'-10'-6'402'0,"-3"-2"-16"16,-1-3-149-16,-4 1-48 15,-2-2-48-15,4 0-18 16,-13 3-36-16,6 6-18 16,1 7-35-16,-4 7-15 15,15 7-24-15,-1 0-5 16,13 5-4-16,5 2 1 15,8-5 6-15,9 1 4 0,1-9 4 16,-1-5 4-16,7-11-2 16,-7-4-17-16,-1-10-65 15,1-4-45-15,-12-5-195 16</inkml:trace>
  <inkml:trace contextRef="#ctx0" brushRef="#br0" timeOffset="2613.6435">18558 13990 829 0,'-6'-2'411'0,"-6"3"-147"16,5-1-75-16,7 9-117 16,0 2-32-16,3 1-67 15,3 3-122-15</inkml:trace>
  <inkml:trace contextRef="#ctx0" brushRef="#br0" timeOffset="3160.3201">18796 14221 592 0,'2'9'281'0,"-2"13"-115"15,0 2-32-15,-1 4-32 16,-4-3-21-16,0-5-23 16,1-5-6-16,0-12-17 15,-1-5-2-15,-2-16-5 0,1-6-5 16,3-10-14-16,3-3-3 15,6 1 5-15,7 4 15 16,10 9 10-16,5 4 8 16,5 11 7-16,3 8-11 15,-7 8-5-15,-2 12-5 16,-7 11-11-16,-6 4 0 16,-3 5 4-16,-5-2-38 15,6-8-191-15</inkml:trace>
  <inkml:trace contextRef="#ctx0" brushRef="#br0" timeOffset="3348.0613">19115 14146 1115 0,'-1'2'486'0,"-2"4"-251"16,0 6-59-16,-4 10-71 15,2 6-19-15,7 9-31 16,2 3-17-16,11-3-61 16,1 2-42-16,4-9 12 15</inkml:trace>
  <inkml:trace contextRef="#ctx0" brushRef="#br0" timeOffset="3707.7345">19501 14153 871 0,'-9'-6'390'0,"-11"-2"-188"16,0 4-59-16,-7 5-67 15,1 9-29-15,-1 8-37 16,2 4-10-16,14 9-11 16,8 1-2-16,15-2 3 15,12 0 2-15,9-10 8 16,5-5 2-16,-7-10 9 16,-7-7 4-16,-9-6 31 15,-9-5 20-15,-15 1 19 16,-4-2-3-16,-20 4-31 15,-9 2-17-15,-4-1-106 16,0 2-136-16</inkml:trace>
  <inkml:trace contextRef="#ctx0" brushRef="#br0" timeOffset="4094.6039">19539 14177 516 0,'5'-2'305'16,"2"2"-32"-16,4 0-66 16,4 5-63-16,-1 6-26 15,3 7-15-15,2 4-14 16,-5 3-10-16,-2 0-9 15,-6-5-25-15,-1-4-8 16,-4-6-13-16,1-5 2 0,3-8 3 16,-2-6-2-16,6-9-5 15,3-6-7-15,4-1-12 16,4 1-3-16,-1 6-6 16,1 6 0-16,-3 9 12 15,0 5 6-15,-5 11 17 16,1 4 4-16,-3 10-6 15,-5 3 0-15,-3 8 3 16,-2 0-3-16,-1-1 13 16,0-1-48-16</inkml:trace>
  <inkml:trace contextRef="#ctx0" brushRef="#br0" timeOffset="10104.8927">15182 14896 417 0,'0'0'241'0,"-4"-1"-13"15,-1-1-31-15,4 1-37 0,0-1-15 16,0 1-41-16,-11 1-21 15,-38 5-33-15,29-2-18 16,-3-3-22-16,-4-2-28 16,6-1-118-16,-3-5-126 15</inkml:trace>
  <inkml:trace contextRef="#ctx0" brushRef="#br0" timeOffset="10308.1881">14816 14878 722 0,'-11'2'309'0,"-10"3"-142"16,0 0-58-16,0 1-29 15,1 0-22-15,3-1-42 16,1-2-10-16,3 2-53 15,2-4-64-15</inkml:trace>
  <inkml:trace contextRef="#ctx0" brushRef="#br0" timeOffset="10433.1764">14568 14978 488 0,'-10'9'275'0,"-12"6"-39"16,1-2-140-16,0-4-35 15,0 2-38-15,5 1-19 16</inkml:trace>
  <inkml:trace contextRef="#ctx0" brushRef="#br0" timeOffset="11183.935">14931 15859 821 0,'4'1'369'16,"3"-1"-174"-16,-5 3-60 15,-2-3-55-15,0 0-28 16,0 0-28-16,0 0-37 15,0 0-245-15</inkml:trace>
  <inkml:trace contextRef="#ctx0" brushRef="#br0" timeOffset="14720.5147">14325 15149 382 0,'-5'2'250'0,"-1"5"-10"0,-1 2-102 15,-3 5-27-15,2 4-47 16,-1-1-18-16,0 4-21 15,-1 0-9-15,1 0-9 16,3 2-4-16,6-5-180 16</inkml:trace>
  <inkml:trace contextRef="#ctx0" brushRef="#br0" timeOffset="14993.3968">14219 15442 751 0,'-4'6'332'0,"-3"6"-166"15,2 4-38-15,-2 3-55 16,5 1-23-16,6 5-33 16,1-4-4-16,5 5-26 15,-3-3-73-15</inkml:trace>
  <inkml:trace contextRef="#ctx0" brushRef="#br0" timeOffset="15245.471">14287 15769 653 0,'7'10'283'0,"11"9"-141"16,4 2-46-16,4-4-42 15,3-3-15-15,-2-5-128 16,0 0-18-16</inkml:trace>
  <inkml:trace contextRef="#ctx0" brushRef="#br0" timeOffset="15545.0177">14652 15902 790 0,'2'2'394'0,"5"-2"-115"0,6 7-146 16,5-4 11-16,9 1-70 15,1 1-26-15,7-8-100 16,2-3-122-16</inkml:trace>
  <inkml:trace contextRef="#ctx0" brushRef="#br0" timeOffset="15890.8936">15006 15840 511 0,'0'0'303'0,"5"2"-21"16,4-1-74-16,14-1-66 15,3-1-21-15,8-9-38 16,0-2-27-16,-5-8-27 16,4-3-38-16,0-4-215 15</inkml:trace>
  <inkml:trace contextRef="#ctx0" brushRef="#br0" timeOffset="16221.1479">15400 15540 695 0,'5'-10'353'0,"6"-7"-104"16,2 0-60-16,1-4-75 15,-1 1-33-15,-4 1-45 16,-1-2-11-16,-5 1-90 16,-1 3-104-16</inkml:trace>
  <inkml:trace contextRef="#ctx0" brushRef="#br0" timeOffset="16533.8701">15529 15216 789 0,'0'-15'413'0,"-2"-10"-132"0,-1-8-110 16,-7 2-30-16,-4 0-67 16,-6 0-23-16,-1 7-39 15,-3 5-72-15,1 10-232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8:48:53.4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21229 6186 689 0,'-1'-15'380'16,"-4"-12"-96"-16,5 13-109 16,4 7-35-16,3 15-57 15,3 15-20-15,2 29-19 16,-3 18 1-16,-3 36-20 16,-2 15-6-16,-8 18-9 15,-2 1-3-15,-4-9 1 16,-2-10 0-16,6-22 1 15,2-12 0-15,3-25-50 16,2-13-51-16,6-20-206 16</inkml:trace>
  <inkml:trace contextRef="#ctx0" brushRef="#br0" timeOffset="507.9299">21228 6141 744 0,'-3'0'341'0,"-11"8"-142"16,-5 6-64-16,-3 12-69 16,-6 2-17-16,-2 4-22 15,1 0-5-15,2-2-5 16,8-4-4-16,10-11-13 15,3-4 12-15,8-17 43 16,7-9 23-16,5-14 37 16,5-7 2-16,4-4-23 15,-3 0-18-15,3 2-34 16,-1 3-14-16,1 9-18 0,-2 5-3 16,-4 10-1-16,-3 4-3 15,-2 13-3-15,2 3 0 16,9 17-2-16,7 12 2 15,10 10 1-15,3 9 0 16,3-2 29-16,0-5-85 16,5-15-252-16</inkml:trace>
  <inkml:trace contextRef="#ctx0" brushRef="#br0" timeOffset="812.4146">21890 5820 1056 0,'-6'9'482'16,"-2"7"-224"-16,8 17-146 15,0 8-36-15,3 5-49 16,6 2-10-16,-4 0-7 16,3 0-2-16,2 0-1 15,-9-3 0-15,0-5 0 16,-3-7-23-16,-2-10-97 0,4-4-72 16,0-14-326-16</inkml:trace>
  <inkml:trace contextRef="#ctx0" brushRef="#br0" timeOffset="1006.223">21715 6101 1061 0,'8'-2'495'0,"12"-8"-206"15,10 2-44-15,11 5-68 16,3 1-41-16,-2 7-51 15,-4 5-29-15,-5 2-28 16,-5 0 24-16,7-4-275 16</inkml:trace>
  <inkml:trace contextRef="#ctx0" brushRef="#br0" timeOffset="5768.9008">23095 5940 815 0,'-2'0'385'0,"0"-2"-151"16,2 21-148-16,0 9-28 15,0 34-31-15,0 12 0 0,2 29-11 16,0 10-5-16,-1 6-4 15,1 4 1-15,2-18 3 16,-1-6 1-16,2-21-69 16,-1-14-57-16,-4-13-224 15</inkml:trace>
  <inkml:trace contextRef="#ctx0" brushRef="#br0" timeOffset="6052.8328">22932 6795 799 0,'2'5'370'0,"4"3"-125"15,7 14-130-15,3 8 1 16,2 9-36-16,1 3-28 15,0 0-22-15,3-5-1 16,7-12 42-16,2-16 30 16,12-18 52-16,5-12-1 15,-2-21-37-15,-1-1-29 16,-20-4-51-16,-12-3-27 16,-13 16-405-16</inkml:trace>
  <inkml:trace contextRef="#ctx0" brushRef="#br0" timeOffset="6738.2615">23656 7126 405 0,'10'-2'239'16,"13"-4"-9"-16,-1-5-17 15,-2-4-29-15,-3-3-11 16,-9-3-16-16,-4-3-13 0,-9 0-21 16,-9 4-10-16,-10 3-45 15,-9 7-20-15,-8 12-32 16,0 4-16-16,3 11-14 15,7 4-5-15,10 1-6 16,9 2-1-16,14-5-6 16,7-4-17-16,12-7 3 15,0-8 4-15,4-11 18 16,-1-2 24-16,-8-4 12 16,-1 0 7-16,-6 5 26 15,-4-1 10-15,-3 4-5 16,-1 3-12-16,4 13-36 15,2 6-13-15,8 12-7 16,4 10 7-16,6 5 7 16,2 5 3-16,-1 3 4 15,-4-2 1-15,-11-5 3 0,-5 1 1 16,-14-3 2-16,-8-2 0 16,-12-8 4-16,-10-6 2 15,-6-12 1-15,0-8-5 16,9-13-27-16,6-9-14 15,15-19-72-15,6-7-87 16</inkml:trace>
  <inkml:trace contextRef="#ctx0" brushRef="#br0" timeOffset="7056.3648">23469 6680 877 0,'0'-4'439'15,"1"-2"-135"-15,13 2-158 16,8-2-39-16,14 4-52 16,10-2-18-16,14 4-20 0,0 3-5 15,-1 2 0-15,-14-1-1 16,-20 0-45-16,-8 1-81 16</inkml:trace>
  <inkml:trace contextRef="#ctx0" brushRef="#br0" timeOffset="7265.6174">23777 6514 1001 0,'0'0'420'0,"4"3"-224"16,1-1-46-16,-5-2-61 16,0 0-8-16,16 5-29 15,33 39-14-15,-35-23 6 16,-5 2 17-16,-9 8 12 15,-6 6 1-15,-7 3-15 16,-4 4-21-16,-4-6 1 16,1-8-78-16</inkml:trace>
  <inkml:trace contextRef="#ctx0" brushRef="#br0" timeOffset="19110.155">2197 7718 414 0,'1'-1'282'0,"0"5"40"16,-7 3-65-16,-12 5-66 15,-8 2-32-15,-7 2-65 16,-4-1-25-16,-8-7-33 16,-2-1-9-16,-10-8-12 15,4-1-5-15,15-2-10 16,7 2-5-16,20 4-21 16,7 2-11-16,13 5-13 15,11 1-4-15,14 7 8 16,-2 1 11-1,-16-9 32-15,0 0 10 0,42 36 18 0,-7 4 6 16,-24 5-5-16,-35-16 0 16,-20 1 0-16,-8-1-3 15,0-9-1-15,1-7-2 16,14-12-8-16,7-3-12 16,20-7 10-16,11 0 4 15,24-5 7-15,6-1 10 0,10 0-18 16,-1 5-6-16,-9 4-25 15,-2 7-76-15</inkml:trace>
  <inkml:trace contextRef="#ctx0" brushRef="#br0" timeOffset="19399.1316">2447 8055 1034 0,'-5'0'428'0,"-3"6"-265"15,-5 4-40-15,3 8-69 16,0 5-20-16,10 5-22 16,2 1-4-16,16-1 3 0,7-4 2 15,10-9 8-15,6-6 11 16,-4-9 17-16,-4-5 11 15,-12-7 8-15,-6-4-6 16,-8-3-15-16,0 1-32 16,-6-4-151-16,-1-1-116 15</inkml:trace>
  <inkml:trace contextRef="#ctx0" brushRef="#br0" timeOffset="19500.266">2561 7939 818 0,'-8'-10'447'0,"-3"-5"-85"16,8 3-73-16,1 5-135 15,3 6-67-15,6 4-123 16,2 5-156-16</inkml:trace>
  <inkml:trace contextRef="#ctx0" brushRef="#br0" timeOffset="19858.0475">3015 8014 866 0,'-7'-3'425'0,"-10"-2"-150"0,-4 0-94 15,-3 6-99-15,-1 1-38 16,-2 12-44-16,4 6-15 15,3 5-13-15,7 7-2 16,13 2 2-16,9-2 5 16,15-1 19-16,8-3 12 15,4-10 23-15,0-6 16 16,-7-9 30-16,-11-6 20 16,-10-9 33-16,-7-3-3 0,-5-6-32 15,-8-3-26-15,-10-2-85 16,-2-2-57-16,-6 4-160 15,6 1-179-15</inkml:trace>
  <inkml:trace contextRef="#ctx0" brushRef="#br0" timeOffset="20009.08">3034 8041 797 0,'13'1'409'0,"24"-1"-141"16,2-2-89-16,8 1-106 15,-1-1-35-15,-8 0-22 16,-3 1-1-16,-8 1-49 16,-1 1-70-16</inkml:trace>
  <inkml:trace contextRef="#ctx0" brushRef="#br0" timeOffset="20180.1674">3322 8019 856 0,'-3'4'431'0,"-2"2"-127"16,4 7-135-16,1 2-44 16,1 8-52-16,2 2-28 0,2 3-31 15,-2 0-5-15,6-6-44 16,4-2-62-16,6-11-261 16</inkml:trace>
  <inkml:trace contextRef="#ctx0" brushRef="#br0" timeOffset="20458.0623">3481 8075 616 0,'14'0'366'15,"8"-1"-60"-15,-9 6-100 16,5 6-36-16,-9 1-64 16,-4 2-23-16,0 0-41 15,-2-1-9-15,-2-6-3 16,2-5 0-16,2-8-6 15,-1-8-4-15,5-9-13 16,0-1-7-16,3-2-6 16,1 4-1-16,1 8-4 0,-1 8-5 15,0 10-2-15,-1 7 3 16,-4 10 10-16,-2 2 6 16,-5 3 5-16,0-1 1 15,4-1-52-15,2-3-120 16</inkml:trace>
  <inkml:trace contextRef="#ctx0" brushRef="#br0" timeOffset="20706.2786">3920 7941 1199 0,'-2'5'503'0,"1"6"-283"15,-3 9-76-15,10 14-77 16,2 8-17-16,4 11-26 16,0 6-6-16,-3 2-7 15,3 2 0-15,-3-5-1 16,5-3-2-16,-4-12 0 16,1-10-1-16,-1-13 8 15,-3-6-42-15,1-11-197 16</inkml:trace>
  <inkml:trace contextRef="#ctx0" brushRef="#br0" timeOffset="20864.2489">3964 8165 796 0,'13'-3'297'0,"10"-2"-212"16,7 6-75-16,7 2-6 15,10 1-86-15,3 0-207 16</inkml:trace>
  <inkml:trace contextRef="#ctx0" brushRef="#br0" timeOffset="21115.1158">4520 8090 795 0,'0'0'444'16,"5"0"-107"-16,-9 8-125 15,-1 0-52-15,-8 6-75 16,-5-1-27-16,-7 0-27 15,-5-2-7-15,-1-11-39 16,1-5-32-16,2-5-47 16,3-3-9-16,5-1 29 15,3-1 25-15,10 2 25 16,7 0-1-16,10 6-2 16,10 2 8-16,9 6 41 15,2 6 29-15,3 9 35 16,-1 11 10-16,-8 6-4 15,1 5-14-15,-11 1-32 16,3-3-16-16</inkml:trace>
  <inkml:trace contextRef="#ctx0" brushRef="#br0" timeOffset="21747.1719">4982 7973 1108 0,'3'0'493'0,"1"0"-251"16,4-1-93-16,-5 1-87 15,3-3-22-15,-1 1-201 16,4 5-253-16</inkml:trace>
  <inkml:trace contextRef="#ctx0" brushRef="#br0" timeOffset="21894.2794">5015 8188 1267 0,'0'-1'573'16,"3"-1"-270"-16,-2 1-93 16,-1 0-118-16,0 0-77 15</inkml:trace>
  <inkml:trace contextRef="#ctx0" brushRef="#br0" timeOffset="22703.8477">5870 7691 657 0,'-5'-1'340'15,"-4"-2"-119"-15,-7 1-103 16,-5 1-42-16,-6 1-52 15,-1 0-5-15,-2 4-4 16,5 2-4-16,7 1-8 16,4 4-9-16,12 1-16 15,4 0-3-15,11-1 1 16,6 3 2-16,14 3 19 16,2 2 9-16,5 3 14 15,-4 1 8-15,-9-4 7 16,-7 0 4-16,-9-4 30 15,-11-2 17-15,-3-4 9 16,-8-3-6-16,-3-5-32 16,5 1-23-16,-2-4-23 15,6 2-7-15,2 3-13 16,1 1-6-16,2-4-1 0,0 0 1 16,6 11 8-1,22 35 3-15,-19-26 3 0,-5-3 2 16,-10 4 2-16,-9 4 1 15,-15-1-1-15,-1 5-1 16,-5 2-2-16,3 1 0 16,7-1-2-16,7 0-1 15,9 0-4-15,9-1 8 16,16-1 10-16,11-2 5 0,19-4 7 16,4-3-5-16,8-11-6 15,0-4 1-15</inkml:trace>
  <inkml:trace contextRef="#ctx0" brushRef="#br0" timeOffset="23200.298">6295 8027 555 0,'5'-11'407'0,"2"-3"10"0,-4 6-157 15,-1 5-58-15,-1 19-110 16,2 6-44-16,1 19-26 16,1 14 2-16,-2 12 2 15,-3 6-1-15,-3 1-8 16,0-5-3-16,-3-17-5 16,6-8-16-16,0-24-104 15,2-2-108-15</inkml:trace>
  <inkml:trace contextRef="#ctx0" brushRef="#br0" timeOffset="23353.1587">6304 8184 955 0,'7'0'373'15,"10"-3"-259"-15,11 0-49 16,6 3-34-16,2 0 9 15,2 0-260-15</inkml:trace>
  <inkml:trace contextRef="#ctx0" brushRef="#br0" timeOffset="23692.5442">6652 8158 598 0,'-1'0'339'15,"2"1"-38"-15,6 8-147 16,-1 1-26-16,1 2-37 16,-10 0-20-16,-4-6-28 15,1 0-5-15,1-6-4 16,6-4-2-16,-2-9-5 16,-1-2-6-16,1-6-11 15,-2-1-5-15,3 4-11 16,5 1-7-16,7 5-8 15,4 2-5-15,8 8 10 0,5 5 5 16,-2 6 14-16,1 6 14 16,-6 5 10-16,-7 1 4 15,-7 3 0-15,-4-1-5 16,-3-2-10-16,0-1-4 16,2-7-92-16,4-3-140 15</inkml:trace>
  <inkml:trace contextRef="#ctx0" brushRef="#br0" timeOffset="24051.8524">7195 8099 414 0,'7'2'254'15,"5"1"-37"-15,-10 9-64 16,-3 3-9-16,-14 5-41 15,-5 4-16-15,-6-4-32 16,-3-2-12-16,3-6-14 16,1-9-4-16,1-6-4 15,0-6-2-15,4-7-5 16,2 0-1-16,6-5 2 16,5 0 7-16,1 1 13 15,6 3 14-15,2 2 26 16,4 7-2-16,6 4-8 0,0 4-14 15,7 8-28-15,4 5-5 16,7 6-7-16,0 6-2 16,0 1-2-16,-2-2 0 15,-4-2-1-15,-2-4 15 16,-6-7-133-16,-1-4-184 16</inkml:trace>
  <inkml:trace contextRef="#ctx0" brushRef="#br0" timeOffset="24171.0291">7071 8000 1118 0,'-4'-6'473'15,"-1"-6"-253"-15,8 2-192 16,5 1-251-16</inkml:trace>
  <inkml:trace contextRef="#ctx0" brushRef="#br0" timeOffset="24519.9459">7293 7818 1208 0,'4'-14'539'0,"12"-17"-256"16,5 1-80-16,4 4-92 15,2 3-33-15,-9 16-51 16,2 8-17-16,-2 23-14 15,3 14-4-15,3 25 0 0,-1 10 3 16,5 7 4-16,-1-4 1 16,-1-10 2-16,0-8 1 15,-3-12 2-15,-4-8 0 16,-6-15 3-16,-5-8 5 16,-7-15 18-16,-4-8 1 0,-5-13-1 15,-10-8-4-15,4-2-23 16,-1 1-14-16,-6 13-26 15,6 8-11-15,-13 14-9 16,-1 9 9-16,1 7-29 16,3 4-40-16,13-2-152 15</inkml:trace>
  <inkml:trace contextRef="#ctx0" brushRef="#br0" timeOffset="24874.1059">8164 8170 610 0,'-5'5'414'0,"-12"2"15"15,-6 3-174-15,-11 3-136 0,-5-2-46 16,3 1-42-16,-2-4-10 15,10-6-29-15,6-2-29 16,3-8-59-16,8-2-18 16,3-3 10-16,2-3 24 15,4-1 43-15,5 2 14 16,10 2 27-16,2 4 15 16,9 7 51-16,-1 3 30 15,-1 10 6-15,-1 4-3 0,-3 8-27 16,1 4-26-16,-2-3-20 15,0 1-10-15,3-4-89 16,-1-3-149-16</inkml:trace>
  <inkml:trace contextRef="#ctx0" brushRef="#br0" timeOffset="25041.3367">8396 8329 1275 0,'0'11'550'0,"-3"15"-283"16,-5 1-72-16,4-1-78 15,-6-3-35-15,1-9-132 16,9-2-32-16</inkml:trace>
  <inkml:trace contextRef="#ctx0" brushRef="#br0" timeOffset="25490.3092">8718 7840 629 0,'4'34'307'16,"4"25"-121"-16,0 12-69 0,1 2-19 16,-1-6-38-16,-4-9-15 15,-2-11-12-15,0-9-1 16,1-21 4-16,-1-8 8 15,7-21-86-15,-1-14-127 16</inkml:trace>
  <inkml:trace contextRef="#ctx0" brushRef="#br0" timeOffset="25624.9471">8650 7774 709 0,'5'0'312'0,"11"0"-136"15,13 0-63-15,20-1-51 16,10-1 8-16,18-1-18 15,1 1-9-15,5 4-4 16,-5-1-69-16</inkml:trace>
  <inkml:trace contextRef="#ctx0" brushRef="#br0" timeOffset="26002.9307">9028 8146 702 0,'4'8'319'0,"5"11"-137"0,-1 1-42 15,0 6-40-15,-1-3-25 16,-1-8-32-16,-4-2-8 15,4-9 0-15,-1-4 6 16,0-3 3-16,5-5-1 16,-2-7-12-16,3-2-9 0,5 2-13 15,3 1-1-15,4 4-5 16,0 3-1-16,2 7 9 16,-4 6 9-16,-8 9 17 15,-5 6 14-15,-8 2 7 16,-3 3-7-16,2 3-14 15,2-3-14-15,10-3-14 16,4-8-21-16,11-11-270 16</inkml:trace>
  <inkml:trace contextRef="#ctx0" brushRef="#br0" timeOffset="26553.4301">9540 7739 759 0,'4'-3'346'0,"7"-5"-149"15,5 2-44-15,6 5-64 16,4 2-17-16,-2 13-33 16,0 8-15-16,-9 12-12 15,-3 10 1-15,-10 6 2 16,-2-1 5-16,0-6 7 15,2-12 1-15,9-9-1 16,2-9-2-16,6-9-4 16,-1 2 0-16,-1-10 4 15,-4-1 3-15,-6-7 3 16,-3 1-6-16,-8 6-23 16,0 6-10-16,-4 13-20 15,0 4 0-15,3 16 8 16,1 4 5-16,6 15 8 15,1 10 2-15,6 10 5 0,-1-1-6 16,-7-14 51 0,1-9 32-16,-13-22 45 0,0-8 19 15,-3-10-33-15,-7-10-25 16,0-13-57-16,-2-4-62 16</inkml:trace>
  <inkml:trace contextRef="#ctx0" brushRef="#br0" timeOffset="27143.5053">10261 8057 850 0,'4'2'369'0,"11"-2"-190"15,11 2-47-15,15-1-20 16,10-1-31-16,16 0-28 15,1-1-10-15,-2-3-20 16,-4 2-2-16,-15-3-38 16,-12-4-60-16,-10 3-185 15</inkml:trace>
  <inkml:trace contextRef="#ctx0" brushRef="#br0" timeOffset="27488.1519">10392 8198 629 0,'8'-1'341'0,"19"1"-51"16,5-1-47-16,18 1-79 15,6 2-39-15,4-4-70 16,2 1-24-16,-12-3-48 15,-5-3-63-15,-7-1-255 16</inkml:trace>
  <inkml:trace contextRef="#ctx0" brushRef="#br0" timeOffset="27749.2552">10706 7934 741 0,'0'-1'408'0,"-2"-1"-115"16,7 6-146-16,-5-4-49 16,3 1-65-16,25 24-1 15,31 31 0-15,-24-28 1 0,4-1 8 16,-7-4 0-16,-6-1 7 16,-10 0 10-16,-16-6 29 15,-9 2 9-15,-14-2 3 16,-4-1-15-16,-6 1-39 15,3 2-14-15,12-1-81 16,-1-1-94-16</inkml:trace>
  <inkml:trace contextRef="#ctx0" brushRef="#br0" timeOffset="28456.9021">11390 7970 762 0,'-3'11'338'15,"-4"7"-136"-15,5 17-134 16,2 6-13-16,1 2-18 16,3 0-9-16,1-9 7 15,2-7 10-15,-1-11 24 16,-1-3 15-16,-3-13 29 15,-3-5-8-15,-4-11-21 16,-4-4-17-16,-3-7-46 16,2-2-7-16,1 3-12 15,5 2-8-15,4 0-17 0,6 4-8 16,11 4-3-16,2 1 3 16,9 3 9-16,-1 5 4 15,7 0 2-15,0 7 2 16,-3 8 4-16,3-2 4 15,-11 4 6-15,-6-3 3 16,-4-3 9-16,-6-2 13 16,-3-1 8-16,0-1 0 0,-2 3-9 15,-2-3-13-15,-1 0-8 16,0 10-1-16,-1 16 1 16,-7 32-1-16,12-26-1 15,3-5-24-15,9-5-180 16</inkml:trace>
  <inkml:trace contextRef="#ctx0" brushRef="#br0" timeOffset="28948.2598">12003 8160 893 0,'-6'-9'380'0,"-15"-10"-204"16,-3 0-34-16,1-3-59 15,-7 7-14-15,0 3-32 16,5 7-22-16,6 10-17 16,5 6-12-16,10 6-9 15,3 4-1-15,9-1 8 0,7-1 7 16,8-2 8-16,3-3 5 16,3-7 10-16,-5-4-2 15,-5-7-29-15,-4-8-9 16,-9-6-5-16,-3-5 2 15,0-8 32-15,2-4 6 16,5-12 5-16,5-6-1 0,12-4 2 16,4 5-1-1,7 12 36-15,-1 11 19 0,-7 18 6 16,-6 10 0-16,-8 20-38 16,-2 12-19-16,1 22-7 15,2 7 0-15,4-2-3 16,2-2 0-16,-1-12-1 15,2-6 0-15,-1-8 2 16,-2-7 0-16,-7-10 2 16,-5-4 12-16,-14-9 7 15,-12-3-2-15,-15-1-4 16,-4 0-14-16,3 4-12 16,5 0-2-16,11 2-69 15,8 1-94-15</inkml:trace>
  <inkml:trace contextRef="#ctx0" brushRef="#br0" timeOffset="29276.9784">12645 8057 911 0,'0'-2'431'0,"-5"2"-197"16,-3 1-63-16,-1 10-109 15,2 5-26-15,7 7-20 16,2 3-2-16,8 0 5 16,6-1 5-16,9-3 12 15,-1-5 18-15,9-6 32 16,-6-10 20-16,-7-9 25 15,2-4-2-15,-8-9-20 16,-5 0-24-16,-8-1-39 16,-6-3-19-16,-5 6-95 15,5 7-70-15</inkml:trace>
  <inkml:trace contextRef="#ctx0" brushRef="#br0" timeOffset="29545.7852">13025 8017 774 0,'-1'-13'475'16,"0"-9"27"-16,0 9-227 16,1 11-129-16,0 12-49 15,2 19-78-15,4 10-18 16,4 20 1-16,3 4 1 0,1 11 1 15,-3 3-1-15,-2-2 1 16,-7-7 0-16,0-17 2 16,2-10 0-16,-2-17 3 15,4-5 12-15,-2-9-99 16,1-6-67-16</inkml:trace>
  <inkml:trace contextRef="#ctx0" brushRef="#br0" timeOffset="29697.2714">13058 8226 971 0,'5'0'411'16,"7"0"-241"-16,18-1-81 16,6 1-34-16,10-4-31 0,1-1-24 15</inkml:trace>
  <inkml:trace contextRef="#ctx0" brushRef="#br0" timeOffset="30044.8995">13581 7955 632 0,'-13'-8'387'0,"-7"-6"-24"16,-8 8-177-16,-2 4-34 0,2 6-66 15,3 7-23-15,11 4-50 16,7 3-16-16,8 3-7 16,5-4 4-16,10-1 6 15,5-4 4-15,3-2 5 16,0 1 2-16,-7-9 2 16,-5 1-1-16,-8 0-8 15,-7-3-6-15,-7 6-5 16,-5-2 0-16,-4 4 5 15,1 5 2-15,8-2 0 16,5 4 6-16,8-1 10 16,7-1 4-16,6 3 1 15,4-1-5-15,5-1-7 16,5-3 6-16,0-3-150 16</inkml:trace>
  <inkml:trace contextRef="#ctx0" brushRef="#br0" timeOffset="30398.2623">13661 7856 1084 0,'7'-13'435'16,"8"-15"-261"-16,6 4-27 16,8 4 1-16,5 8-15 15,4 13-41-15,-6 7-14 0,-1 22-48 16,-4 15-9-16,-5 16-7 15,-3 7-3-15,-3 1-3 16,-1-6 0-16,-1-9 0 16,-2-7 1-16,-4-12 1 15,-2-9 2-15,-3-14 7 16,-3-8 5-16,0-11 5 16,-1-5-1-16,-10-13-42 15,1-1-18-15,-8-3-24 16,-2 1-4-16,-1 9 18 15,-2 6 2-15,-2 8 6 16,-2 8 3-16,0 4 10 16,2 3 7-16,12 5-62 15,8-2-83-15</inkml:trace>
  <inkml:trace contextRef="#ctx0" brushRef="#br0" timeOffset="30805.6702">14358 7992 994 0,'-11'0'432'0,"-9"-3"-223"0,11 7-127 15,2-1-39-15,7 3-38 16,3 3-9-16,9 2-1 16,4-2 5-16,2 1 6 15,2-2 0-15,0-3 2 16,-4-2 0-16,-6 2 0 16,-6-4-1-16,-15 1-4 15,-9 5-1-15,-12-2-2 16,1 2 0-16,4 4-1 15,5 3-4-15,7 4-4 16,5-1 2-16,12 2 6 16,6 0 2-16,11-3 11 15,4-1 0-15,4-7 3 16,-1-4 2-16,-1-6-81 0,-1-3-171 16</inkml:trace>
  <inkml:trace contextRef="#ctx0" brushRef="#br0" timeOffset="30939.2462">14371 7821 977 0,'-12'-7'505'15,"-8"-8"-141"-15,6 7-150 16,10 5-154-16,8 5-39 0,12 11-84 16,3 2-92-16</inkml:trace>
  <inkml:trace contextRef="#ctx0" brushRef="#br0" timeOffset="31222.9803">14651 8041 755 0,'-9'-10'452'0,"-10"-10"-28"16,4 2-180-16,4 9-124 15,5 3-56-15,6 12-59 16,1 5-11-16,11 10-11 16,3 5 11-16,7 7 8 15,5 1 1-15,-1 1 3 0,-7-3 1 16,-13-9 38-16,-12-3 20 16,-15-11 18-16,0-1 2 15,1-2-37-15,3-4-16 16,6-1-101-16,10-1-123 15</inkml:trace>
  <inkml:trace contextRef="#ctx0" brushRef="#br0" timeOffset="31455.8485">15015 7589 1016 0,'3'-4'467'0,"1"-2"-242"15,0 6-54-15,-1 16-98 16,-1 12-41-16,1 19-20 16,1 15-3-16,0 16-1 15,2 2 0-15,0-3-124 16</inkml:trace>
  <inkml:trace contextRef="#ctx0" brushRef="#br0" timeOffset="31618.1624">15081 8333 1135 0,'-2'2'572'0,"-2"2"-170"0,4 0-247 15,-1-4-65 1,0 0-67-16</inkml:trace>
  <inkml:trace contextRef="#ctx0" brushRef="#br0" timeOffset="64849.8478">2176 8848 705 0,'-19'-15'351'15,"-16"-10"-119"-15,2 12-102 16,-2 10-29-16,1 15-67 16,3 12-33-16,7 9-31 15,11 6-6-15,19 3 6 16,9-3 7-16,17-9 14 16,5-7 6-16,0-9 6 15,2-2 5-15,-9-4 4 16,-8-3 2-16,-9-3 11 15,-10-2 18-15,-9-1 10 0,-5-1-1 16,-17 0-14-16,-1 3-21 16,-10 7-19-16,-6 7-5 15,3 8-4-15,-1-1-4 16,18 8-3-16,13-1 0 16,25-1 4-16,9 0 4 15,9-7 8-15,4-3 2 16,5-7 1-16,1-4 1 0,6-9 3 15,0-5 0 1,-5-4 5-16,-3-3 1 0,-17 0 4 16,-4 4-1-16,-15 4-9 15,-3 6 1-15,0 7 2 16,0 6 0-16,-1 8 8 16,0-2-3-16,0 0-6 15,1-3 0-15,0-12 4 16,0-3 3-16,4-5 5 15,1-11 0-15,9-6-6 16,2-4-4-16,3-6-6 16,3-1-4-16,4 4-4 15,2 6-4-15,4 9-6 16,-4 6-1-16,0 12-1 16,-7 3 1-16,-7 10 7 15,-2 7 3-15,-8 0 7 0,2 5 1 16,-1 0 25-16,2-1-74 15</inkml:trace>
  <inkml:trace contextRef="#ctx0" brushRef="#br0" timeOffset="65022.1489">2783 9215 1121 0,'-1'0'468'0,"1"2"-290"15,-1 7-67-15,2 11-77 16,0 5-21-16,-1 9-5 16,4 0-36-16,4-2-360 15</inkml:trace>
  <inkml:trace contextRef="#ctx0" brushRef="#br0" timeOffset="65149.9125">2786 9012 767 0,'0'-5'276'0,"0"-2"-213"15,2 7-202-15</inkml:trace>
  <inkml:trace contextRef="#ctx0" brushRef="#br0" timeOffset="65481.3409">3248 9153 766 0,'-9'-8'397'0,"-6"-10"-127"0,-6 7-128 15,-3 4-41-15,-2 8-73 16,0 5-18-16,3 9-30 15,4 5-8-15,8 5-1 16,6 1 1-16,10 1 10 16,8-4 5-16,10-1 12 15,2-3 12-15,1-7 14 16,-4-2 4-16,-10-8 49 16,-6-2 12-16,-10-3 7 15,-5-3 0-15,-7-3-50 16,-4 1-16-16,8 1-175 15,1-1-373-15</inkml:trace>
  <inkml:trace contextRef="#ctx0" brushRef="#br0" timeOffset="65798.3672">3257 9180 673 0,'4'-5'408'0,"16"-1"-22"0,6 0-162 16,8 6-131-16,8 8-36 15,-11 5-39-15,0 4-12 16,-15 5 1-16,-5-2 2 16,-10-2 3-16,-4-2 1 15,-3-8-20-15,-1-2-7 16,4-8-5-16,0-6-3 0,6-11 15 16,2-3 6-16,6-8-13 15,4 0-4-15,2 8-4 16,0 4-7-16,-4 14 13 15,3 7 11-15,-1 11 29 16,-1 4 15-16,-2 6 21 16,0 2-3-16,-1-2-20 15,2 1-4-15,4-5-14 16,-3-2-20-16,2-5-186 16</inkml:trace>
  <inkml:trace contextRef="#ctx0" brushRef="#br0" timeOffset="66010.159">3887 9143 714 0,'5'-1'402'0,"7"1"-35"16,2 7-207-16,2 5-45 15,8 8-30-15,-1 2-14 16,-2 7-32-16,-7-2-6 15,-13-3-3-15,-7-1 2 16,-10-9 6-16,-1-3-11 16,-5-11-159-16</inkml:trace>
  <inkml:trace contextRef="#ctx0" brushRef="#br0" timeOffset="66168.986">4289 9282 1205 0,'8'8'521'0,"9"7"-265"16,-7 3-93-16,-10 5-84 15,-4 3-22-15,-7 4-39 16,-4-2-73-16</inkml:trace>
  <inkml:trace contextRef="#ctx0" brushRef="#br0" timeOffset="66990.1199">5143 9088 538 0,'0'-6'344'16,"-1"-1"-50"-16,-8 4-126 15,-8-1-53-15,-9 7-73 16,0-2-11-16,-2 2-10 0,6 4-7 16,11 1-14-16,3 6-10 15,10 0-8-15,9 1 0 16,11-1 9-16,7-5 5 16,9 0 4-16,-2-4 3 15,-8-4 3-15,-5 0 4 16,-14-1 12-16,-8 0 2 15,-9 0-2-15,-8-1-3 0,-8 1-16 16,-5 4-3-16,0 1-7 16,5 6-3-16,9 3-8 15,6 3-1-15,7 2 1 16,4 4 2-16,7-2 7 16,8-1 10-16,10-4 18 15,5-6 7-15,1-5 9 16,-3-6-3-16,-2-8 2 15,-4-5 3-15,-2-6 11 16,-1-3 3-16,-10-2-9 16,0-1-5-16,-7 2-10 15,0 6-3-15,-1 5-2 16,1 6-6-16,1 8-13 16,1 2-1-16,8 10-5 15,-2 2 0-15,-1 7 5 16,1 1-1-16,-5 2 5 0,-4-2-8 15,-2-2-119-15,0-2-154 16</inkml:trace>
  <inkml:trace contextRef="#ctx0" brushRef="#br0" timeOffset="67132.8999">5325 8907 985 0,'-3'-5'417'0,"0"-3"-280"15,4 7-62-15,9 9-82 16,6 7 4-16,10 9-213 16</inkml:trace>
  <inkml:trace contextRef="#ctx0" brushRef="#br0" timeOffset="67290.1529">5489 9127 440 0,'6'8'357'0,"3"10"73"15,6-2-96-15,4 2-137 16,-2-2-51-16,1 0-65 15,-2-2-20-15,-2-7 5 16,1-4 10-16,0-7 2 16,1-7-2-16,1-9-27 15,-7-3-7-15,7-2-107 16,2-3-100-16</inkml:trace>
  <inkml:trace contextRef="#ctx0" brushRef="#br0" timeOffset="67724.0473">6121 9147 643 0,'1'9'383'15,"-1"7"-46"-15,-1 5-70 16,-9 0-111-16,-5-2-45 16,-7 1-58-16,-6-4-15 15,4-3-10-15,1-6-9 16,4-10-34-16,4-4-11 0,0-11-13 15,4-3 2-15,4-2 19 16,2-1 3-16,10 3-4 16,4 4 0-16,4 4-3 15,5 4-3-15,3 9 0 16,1 6 5-16,3 10 12 16,1 5 8-16,-2 10 23 15,-1-1 2-15,0 3 3 16,0-4 0-16,3-7-7 15,1-5 0-15,-2-14 7 16,0-3 6-16,-5-15 21 16,-1-4 2-16,-4-5-4 15,2-1-1-15,-3-1-23 16,-4 2-8-16,-1 10-18 16,-4 4-14-16,0 10-13 15,-2 6 2-15,-3 6 9 0,0 7 11 16,1 6 6-16,7 5-12 15</inkml:trace>
  <inkml:trace contextRef="#ctx0" brushRef="#br0" timeOffset="68263.1014">7457 9107 712 0,'0'9'330'15,"-1"18"-165"-15,-9 5 36 16,-9 7-63-16,-5 3-30 15,-5-1-23-15,5-6-56 16,1-10-30-16,3-11-25 16,5-17-39-16,-2-9-5 15,2-15 19-15,0-5 20 16,7-2 30-16,8 2 1 16,10 7 19-16,9 5 6 0,5 9 23 15,2 5 3-15,-1 10-7 16,-5 6 0-16,-1 13-15 15,-2 3-2-15,-4 9-5 16,3 2-3-16,1-3-74 16,7-3-228-16</inkml:trace>
  <inkml:trace contextRef="#ctx0" brushRef="#br0" timeOffset="68539.1648">7685 9256 942 0,'4'4'390'0,"0"11"-243"16,1 2-7-16,-5 3-56 15,-3 2-19-15,-3-7-28 16,-1-2-8-16,2-8 6 0,3-5 0 16,3-11-3-16,5-6-2 15,3-10-17-15,3-1-3 16,3-2-7-16,2 4-3 15,5 9 3-15,0 6 0 16,0 11 2-16,-4 6 3 16,-4 9-8-16,-5 4 1 15,-7 10 1-15,7 4 25 0,-3 4-194 16</inkml:trace>
  <inkml:trace contextRef="#ctx0" brushRef="#br0" timeOffset="68793.2178">8182 9366 574 0,'3'-14'371'15,"-1"-11"-36"-15,-9-2-97 16,-7 3-38-16,-14 1-51 16,-4 3-25-16,-5 10-44 15,3 4-24-15,5 11-42 16,5 4-14-16,10 11-14 15,6 2-2-15,14 6 3 16,7 1 4-16,10-1 10 16,3-2 4-16,1-5 8 15,6-4 5-15,-1-11 18 0,0-5-52 16,2-11-225-16</inkml:trace>
  <inkml:trace contextRef="#ctx0" brushRef="#br0" timeOffset="68982.8567">8314 9120 908 0,'0'-4'520'0,"0"-3"-136"16,1 10-183-16,-1 8-64 0,6 14-105 15,-3 7-11-15,4 16 10 16,2 8-1-16,-1 14 2 16,-1 1-3-16,-2-1-14 15,2-3-2-15,-2-15 0 16,1-5 2-16,-1-12-59 15,-1-7-75-15</inkml:trace>
  <inkml:trace contextRef="#ctx0" brushRef="#br0" timeOffset="69124.1007">8431 9475 818 0,'4'-11'391'0,"10"-11"-162"15,3 5-107-15,7 4-89 16,6 4-99-16,3 8-279 0</inkml:trace>
  <inkml:trace contextRef="#ctx0" brushRef="#br0" timeOffset="69356.1328">8804 9384 597 0,'9'-12'380'0,"6"-9"-41"15,-4-4-124-15,-4-4-42 16,-1-1-56-16,-5 0-35 15,-5 8-46-15,-6 3-12 16,-10 10-23-16,-2 3 10 0,-1 8-4 16,1 3-13-16,4 10-16 15,6 4-3-15,13 3 9 16,6 1 16-16,10-1 34 16,6-2 21-16,0-7 16 15,-2-4 3-15,0-8-7 16,-4-3-7-16,-8-8-2 15,1-5-41-15</inkml:trace>
  <inkml:trace contextRef="#ctx0" brushRef="#br0" timeOffset="69940.8618">9048 9207 700 0,'-6'-6'372'16,"-3"-3"-100"-16,6 5-139 15,1 6-41-15,7 11-60 16,5 7-21-16,4 11 10 0,5 5 7 15,1-2 15-15,1-5 13 16,0-8 28-16,-1-8 22 16,-5-16 35-16,0-6-3 15,-3-12-31-15,0-5-25 16,-4-4-42-16,-2 0-50 16,-1 5-158-16,-2 3-122 15</inkml:trace>
  <inkml:trace contextRef="#ctx0" brushRef="#br0" timeOffset="70349.978">9431 9206 505 0,'2'-4'307'0,"-3"-4"-20"16,-1 1-42-16,-6 7-96 15,-5 1-45-15,0 12-70 16,4 4-24-16,2 4-15 15,2 4-5-15,10 0 3 16,0-1 4-16,9-2 21 16,4-7 20-16,5-11 28 15,0-2 17-15,1-7 14 16,-4-7-4-16,-4-5-17 16,-2-4-16-16,-6-2-30 15,-1 1-9-15,-1 9-12 0,-5 1-9 16,0 12-21-16,-1 2-6 15,-5 9-5-15,5 5 3 16,3 1 20-16,4 4 2 16,8-3 6-16,1 0 1 15,7-6 3-15,-1-7 27 16,-2-6 39-16,-2-8 16 16,-2-9 21-16,-5 0-19 0,-4-6-31 15,0 1-16-15,-3 1-47 16,-3 3-66-16,-1 9-269 15</inkml:trace>
  <inkml:trace contextRef="#ctx0" brushRef="#br0" timeOffset="70588.2282">9925 9147 1222 0,'-4'-1'544'15,"-9"-2"-279"-15,4 13-162 16,5 9-55-16,7 14-49 16,4 11-4-16,5 19 3 15,0 1 0-15,-4 10 6 16,-1-9 4-16,-1-11 1 16,-1-6 1-16,-1-17 14 15,0 0-32-15,0-14-149 0,-1-7-163 16</inkml:trace>
  <inkml:trace contextRef="#ctx0" brushRef="#br0" timeOffset="70734.914">9953 9368 1021 0,'15'-7'431'0,"17"-7"-269"15,10 3-45-15,6-1-77 16,-2 5-22-16,0 4-101 15,-2 1-205-15</inkml:trace>
  <inkml:trace contextRef="#ctx0" brushRef="#br0" timeOffset="71084.2639">10500 9117 717 0,'-13'-6'397'0,"-19"-8"-84"15,-4 5-88-15,1 10-106 16,1-1-36-16,11 7-51 16,6 0-22-16,11 1-29 15,6 6-3-15,11-1 10 16,3 2 7-16,5-4 7 0,6 1 3 16,-2-4 4-16,0-1 1 15,-6-2 2-15,-5 0-2 16,-10-1-15-16,-4-2-7 15,-10 6-5-15,-9 0 0 16,-2 2 12-16,1 2 1 16,7 1-4-16,8-1-3 15,9 3 0-15,2-1 1 0,12-1 10 16,4-2 3-16,3-5 6 16,4-4 4-16,-4-4 22 15,0-5-48-15,-3-7-440 16</inkml:trace>
  <inkml:trace contextRef="#ctx0" brushRef="#br0" timeOffset="71199.8267">10390 8872 876 0,'-1'-1'351'16,"-5"-4"-224"-16,12 6-112 15,8 7-32-15</inkml:trace>
  <inkml:trace contextRef="#ctx0" brushRef="#br0" timeOffset="71430.2609">10608 9109 1005 0,'6'8'480'0,"3"11"-183"0,1 3-64 16,4 0-105-16,-1 4-38 15,2-1-54-15,2 0-12 16,-1-4-7-16,-4-2-1 15,4-7 5-15,-6-7 3 16,3-6 9-16,1-7 3 16,-4-11 3-16,5 0-4 0,2-7-8 15,1 0-7-15,-3 4-24 16,-3 3-52-16,-4 10-226 16</inkml:trace>
  <inkml:trace contextRef="#ctx0" brushRef="#br0" timeOffset="71796.1181">11249 9173 451 0,'-1'-4'330'0,"-9"-9"51"15,2 2-84-15,-8-2-108 16,-1 1-35-16,-4 2-73 16,0 2-32-16,0 6-44 0,-2 3-12 15,4 10-14-15,1 3 1 16,5 9 10-16,4 1 3 16,9 4 10-16,7 2 8 15,13-2 27-15,5-5 15 16,9-7 27-16,0-7 13 15,-4-11 4-15,-3-5-7 16,-9-14-14-16,0-3-16 0,-4-4-22 16,-4-1-9-16,-7 4-42 15,-2 5-54-15,-4 4-162 16,-2 5-243-16</inkml:trace>
  <inkml:trace contextRef="#ctx0" brushRef="#br0" timeOffset="72043.0962">11657 9301 1436 0,'0'0'629'0,"-2"1"-341"0,-1 1-57 15,2-2-131-15,0 0-34 16,0 0-64-16</inkml:trace>
  <inkml:trace contextRef="#ctx0" brushRef="#br0" timeOffset="177698.8633">12103 8719 608 0,'-2'-2'383'0,"-4"2"-39"0,0 7-144 16,3 24-121-16,-2 15-37 16,2 23-17-16,4 6-5 15,-1-3-9-15,0-8-3 16,1-13 3-16,-1-8 20 16,4-12-174-16,-1-5-105 15</inkml:trace>
  <inkml:trace contextRef="#ctx0" brushRef="#br0" timeOffset="177906.1006">12236 8777 976 0,'0'-4'454'0,"-5"-3"-184"16,5 5-79-16,0 9-117 15,1 9-20-15,6 22-43 16,-3 11-2-16,-4 14 2 15,0 3-2-15,-4-5-2 16,5-2 0-16,5-7-7 16,1-9-70-16,-5-6-167 15,2-6-249-15</inkml:trace>
  <inkml:trace contextRef="#ctx0" brushRef="#br0" timeOffset="178028.1366">12156 9086 820 0,'9'0'317'16,"11"1"-239"-16,12 5-30 15,13-1-115-15</inkml:trace>
  <inkml:trace contextRef="#ctx0" brushRef="#br0" timeOffset="178294.5548">12946 9017 768 0,'-2'2'394'15,"-1"8"-55"-15,4 14-231 16,6 10-26-16,9 20-26 15,1 4-14-15,-2 11-13 16,-3 1 1-16,-4-4-1 16,-2-4-6-16,1-17-3 15,-1-11 0-15,-2-22-86 16,0-2-122-16</inkml:trace>
  <inkml:trace contextRef="#ctx0" brushRef="#br0" timeOffset="178654.9276">13148 9193 398 0,'16'-2'174'16,"15"-3"-93"-16,4 3-34 16,-11-1-35-16,1 1-5 15,0-1 39-15,-2-1 13 16,2 1 61-16,-6-3 43 0,-7 1 53 15,-5 3 25-15,-8-1-10 16,-6-3-23-16,-7 2-64 16,-5-4-26-16,-3 0-38 15,3 1-14-15,-2 0-34 16,3 2-14-16,-2 4-27 16,6 4-10-16,3 4-10 15,2 6-1-15,10 2 8 16,1 1 7-16,11 1 10 15,5 1 3-15,7-1 5 16,3-5-1-16,1 0 2 16,-1-4 2-16,-4-4-43 15,-2-2-64-15,-2-9-276 16</inkml:trace>
  <inkml:trace contextRef="#ctx0" brushRef="#br0" timeOffset="179485.1636">13556 9115 764 0,'0'-2'425'16,"0"-4"-52"-16,3 12-286 16,9 7-51-16,4 9-38 15,3 7 4-15,9 3 5 16,-5-4 4-16,-4-7 49 16,-1-6 22-16,-8-13 63 0,7-6 23 15,0-8-22-15,-1-6-14 16,-8-2-57-16,-8-1-31 15,-4 2-248-15</inkml:trace>
  <inkml:trace contextRef="#ctx0" brushRef="#br0" timeOffset="179733.9038">13396 8798 815 0,'-2'0'440'16,"0"2"-25"-16,-4 22-337 15,3 13-52-15,2 16-418 16</inkml:trace>
  <inkml:trace contextRef="#ctx0" brushRef="#br0" timeOffset="180196.4973">13950 9117 793 0,'1'2'412'0,"4"4"-89"15,-1 3-113-15,1 7-80 16,1 5-35-16,-6 8-52 16,0-1-13-16,0-4-15 15,-1-5-1-15,4-6-1 16,5-7 2-16,6-7 6 15,3-9 1-15,1-9 2 16,5-2-3-16,-3-1 8 16,-1 4 16-16,0 6-4 15,-2 5-1-15,-2 11-14 16,-2 6-19-16,-3 12 2 0,-6 5 2 16,5 6-1-16,-5 2 13 15,7-5-399-15</inkml:trace>
  <inkml:trace contextRef="#ctx0" brushRef="#br0" timeOffset="181465.1813">2096 10153 773 0,'-11'3'357'16,"-13"1"-141"-16,-11 1-43 15,3 6-79-15,-1 4-31 16,7 8-66-16,9 5-13 16,21 2-5-16,12 0 2 0,14-5 17 15,11-5 5-15,-1-14 38 16,-2-7 30-16,-7-17 73 15,-9-6 28-15,-8-8 5 16,-11-4-21-16,-11-7-71 16,-1 1-24-16,-8-7-36 15,-3-5-11-15,2-6-5 16,5-4-9-16,5 3-12 16,13 9-9-16,19 16-51 15,7 9-51-15,16 16-180 16,5 6-187-16</inkml:trace>
  <inkml:trace contextRef="#ctx0" brushRef="#br0" timeOffset="181763.751">2373 10108 872 0,'-4'0'423'0,"-4"3"-179"0,-2 5-87 16,-5 8-102-16,5 7-31 15,7 8-19-15,5 1-4 16,14-2-1-16,6-2 2 16,9-7 21-16,2-7 28 0,1-9 54 15,1-5 19-15,-12-10 21 16,-3-4-16-16,-6-5-47 15,-7 0-20-15,1 1-27 16,-1-2-45-16,-2 2-171 16,1-1-149-16</inkml:trace>
  <inkml:trace contextRef="#ctx0" brushRef="#br0" timeOffset="181869.9003">2466 9990 1175 0,'-4'-8'534'0,"-4"-9"-261"15,4 2-88-15,5 8-120 16,5 6-62-16</inkml:trace>
  <inkml:trace contextRef="#ctx0" brushRef="#br0" timeOffset="182115.2325">2779 10179 803 0,'0'7'451'16,"-3"12"-8"-16,3 1-282 16,6 5-95-16,1 3-20 15,6-1-28-15,2 1-4 16,3-9 1-16,3-4 15 0,0-14 62 16,-1-7 26-16,2-10 15 15,-3-8-8-15,0-4-57 16,-1-1-28-16,-7 0-18 15,8 4-70-15,-3 4-309 16</inkml:trace>
  <inkml:trace contextRef="#ctx0" brushRef="#br0" timeOffset="182409.071">3375 10211 853 0,'6'3'436'0,"6"4"-128"15,-3 0-68-15,-10 5-76 16,-6-2-44-16,-16 9-57 16,-4-1-17-16,-4-2-20 15,2 0-6-15,8-10-10 16,5-4-11-16,5-10-13 0,1-6-8 16,8-6-8-16,2-3 2 15,8 1 1-15,6 1 1 16,1 6 3-16,3 7-2 15,2 9-2-15,0 9 1 16,2 12 10-16,-3 7 9 16,-3 9 10-16,-1 6 5 0,-1-4-4 15,2-4-145-15</inkml:trace>
  <inkml:trace contextRef="#ctx0" brushRef="#br0" timeOffset="182642.5416">3586 10137 1147 0,'-1'1'487'0,"-2"6"-247"16,1 7-75-16,4 16-89 16,5 8-9-16,4 13-39 15,-2 9-11-15,-2 4-7 16,-4-3 1-16,1-3 1 15,-1-11-1-15,-1-13 3 16,1-2 0-16,-1-12-46 16,0-3-81-16,4-7-294 15</inkml:trace>
  <inkml:trace contextRef="#ctx0" brushRef="#br0" timeOffset="182994.5791">3688 10316 1161 0,'8'-7'463'0,"12"-6"-324"16,3 2-46-16,6 5-64 15,1 6-20-15,-5 8-11 16,-2 6-1-16,-15 10 3 16,-4 4 4-16,-5-2 7 15,-6-2 2-15,4-9 0 16,3-8 0-16,7-7 1 15,5-5-1-15,6-15-3 16,3-3-3-16,-5-7-4 16,7 0-2-16,-7 2-1 15,3 6 0-15,5 6-7 16,-9 5-2-16,2 10 8 16,0 5 11-16,-8 15 34 15,0 7 23-15,-1 8 21 16,-7-1-4-16,4-3-23 15,4-3-16-15,4-9-59 0,7-4-575 16</inkml:trace>
  <inkml:trace contextRef="#ctx0" brushRef="#br0" timeOffset="183519.835">5101 10103 813 0,'-17'-5'428'0,"-6"-2"-156"16,-8 7-112-16,1 6-60 16,10 12-88-16,-2 10-17 15,18 7-18-15,4 4 1 16,11 0 11-16,10-3 8 16,6-8 12-16,5-6 6 15,4-12 40-15,-5-8 18 16,-7-9 35-16,-6-6 7 15,-17-6-24-15,-6-4-17 0,-13 1-39 16,-5-1-12-16,-2 4-36 16,5 2-82-1,13 0-288-15</inkml:trace>
  <inkml:trace contextRef="#ctx0" brushRef="#br0" timeOffset="183655.0469">5201 10107 762 0,'18'-1'401'15,"13"1"-134"-15,18 0-132 16,11 4-46-16,-7-1-60 16,-1-1-5-16,-11 2-36 15,-8-4-84-15</inkml:trace>
  <inkml:trace contextRef="#ctx0" brushRef="#br0" timeOffset="183819.4478">5516 10115 748 0,'-4'6'368'16,"-2"6"-112"-16,3 4-60 16,-2 7-69-16,0 3-24 15,3 7-48-15,6 0-17 16,5-2-11-16,8-3-62 16,8-9-166-16,2-4-133 15</inkml:trace>
  <inkml:trace contextRef="#ctx0" brushRef="#br0" timeOffset="184028.7691">5881 10269 349 0,'1'-8'272'0,"3"-12"69"15,-4 0-54-15,-15 2-56 16,0-1-25-16,-8 7-73 16,-2 3-34-16,6 7-63 15,-2 6-25-15,10 11-19 16,3 1-3-16,8 7 0 15,6 1 3-15,13-3 7 16,3 0 3-16,7-7 9 16,-5-5 3-16,-2-6 9 15,-3-3 22-15,-6-6-394 16</inkml:trace>
  <inkml:trace contextRef="#ctx0" brushRef="#br0" timeOffset="184563.7948">6689 10115 707 0,'-8'1'358'0,"-11"4"-126"0,-1 1-73 16,2 8-95-16,1 2-38 15,11 8-28-15,6 5-7 16,12-2 3-16,10 3 3 15,14-9 10-15,4-2 7 16,3-12 16-16,-4-6 28 16,-17-6 45-16,-12-5 6 15,-20-5-7-15,-11-1-28 16,-11 2-51-16,0 3-12 0,6 4-65 16,9 4-106-1</inkml:trace>
  <inkml:trace contextRef="#ctx0" brushRef="#br0" timeOffset="184836.0283">6914 10178 908 0,'1'-5'401'0,"2"0"-213"15,-1 1-62-15,-2 7-79 0,-1-3-24 16,1 0-23-1,0 16 0-15,4 38-1 16,4-27-1-16,5-3 0 16,10-2 27-16,12-8 30 15,7-5 19-15,7-10 35 16,-7-6 1-16,-13-9 0 16,-7-1-10-16,-17-2-27 0,-5-2-27 15,-13 4-192-15,-2 1-449 16</inkml:trace>
  <inkml:trace contextRef="#ctx0" brushRef="#br0" timeOffset="184970.3156">7007 10008 1152 0,'-4'-2'560'0,"-7"-5"-235"16,10 3-120-16,8 3-149 15,5 7-38-15,11 8-145 16,7 1-429-16</inkml:trace>
  <inkml:trace contextRef="#ctx0" brushRef="#br0" timeOffset="185268.0086">7512 10164 912 0,'-11'-5'446'16,"-11"-5"-167"-16,-2 3-126 16,0 4-46-16,2 5-60 0,3 6-24 15,10 8-29-15,1 2-11 16,4 9-1-16,7-1 2 16,6 4 8-16,6-2 3 15,10-5 16-15,2-6 16 16,2-12 41-16,-5-4 14 15,-9-4 27-15,-6-5-5 16,-11-2-32-16,-4 2-14 16,-4-3-79-16,-4-2-112 0</inkml:trace>
  <inkml:trace contextRef="#ctx0" brushRef="#br0" timeOffset="185420.2311">7636 10166 1021 0,'22'0'491'16,"15"0"-211"-16,11 2-133 16,2 2-46-16,-5-1-61 15,-6-2-7-15,-5-3-52 16,0 0-87-16</inkml:trace>
  <inkml:trace contextRef="#ctx0" brushRef="#br0" timeOffset="185554.206">7874 10188 750 0,'0'8'343'0,"-1"8"-146"0,1 7-52 15,1 6-57-15,2 3-23 16,-1 5-21-16,1-5-119 16</inkml:trace>
  <inkml:trace contextRef="#ctx0" brushRef="#br0" timeOffset="185821.1373">8051 10243 1041 0,'7'-1'496'0,"4"0"-201"16,0 1-59-16,-4 3-92 16,-4 4-42-16,-2 1-48 15,-1-2-20-15,1-2-17 16,2-3-4-16,-3-2-6 15,0-1-3-15,19-2-32 16,34-18-11-16,-29 10-6 16,-2 0-1-16,-2 7 23 15,-3 4 5-15,-3 10-1 16,1 6 1-16,-9 8 3 16,-4 6 6-16,0 6 4 15,-2-3-80-15</inkml:trace>
  <inkml:trace contextRef="#ctx0" brushRef="#br0" timeOffset="186070.2936">8416 10159 850 0,'0'-2'427'0,"4"-2"-135"16,-1 16-142-16,1 9-41 15,-2 21-46-15,0 10-7 16,4 15-25-16,-5 1 0 0,7-2 2 16,-3-6 1-16,1-14-13 15,3-6-5-15,-3-13 0 16,2-7-2-16,2-8-31 16,-1-4-61-16,3-7-432 15</inkml:trace>
  <inkml:trace contextRef="#ctx0" brushRef="#br0" timeOffset="186198.2507">8447 10423 881 0,'-1'-6'431'16,"0"-4"-113"-16,15 0-233 16,9-2-40-16,13 3-25 15,5-2-54-15</inkml:trace>
  <inkml:trace contextRef="#ctx0" brushRef="#br0" timeOffset="186456.8335">9077 10270 1028 0,'-17'7'510'0,"-13"4"-174"16,-6 0-137-16,-2-3-44 15,2-7-66-15,4-5-25 16,11-9-36-16,4-5-6 0,11-3-8 15,3-2-7-15,1 3-7 16,5 0-5-16,1 5-16 16,7 2-3-16,8 11-10 15,5 6-2-15,11 11 9 16,0 10 4-16,-2 14 13 16,-6 3 7-16,-2 1 7 15,-2 4 4-15,-2-9-83 16</inkml:trace>
  <inkml:trace contextRef="#ctx0" brushRef="#br0" timeOffset="187203.0781">10007 10144 544 0,'-3'-3'331'0,"-8"-1"-9"15,-2 1-99-15,-6-2-72 16,1 5-35-16,3 2-52 16,3-2-29-16,11 8-34 15,2-1-5-15,16-1-3 16,7 3 4-16,8-3 3 16,1-1 3-16,-6-2 3 15,-8-2 1-15,-14 1 10 0,-5-4-2 16,-16 5-4-16,-5 0-4 15,-10 5-10-15,-1 5-2 16,7 4-5-16,7 3 1 16,10 2-1-16,10 0 1 15,7-3 6-15,8-2 1 16,10-4 2-16,2-4 2 16,6-7 2-16,-1-4 1 0,1-6 1 15,-3-2-1-15,-2-4 0 16,-1 0 0-16,-9 0 1 15,-7-1 0-15,-3 4-1 16,-4-2 0-16,-4 4 0 16,-1 2 14-16,3 7 7 15,-4 1 1-15,5 10 3 16,-3 1-13-16,2 10-6 16,2 0 1-16,-1-2 2 15,3 0-17-15,-5-8-170 16</inkml:trace>
  <inkml:trace contextRef="#ctx0" brushRef="#br0" timeOffset="187335.1812">10276 9947 1073 0,'-1'-24'398'0,"-4"-12"-311"0,6 12-74 15,0 24-37-15,1 14-110 16</inkml:trace>
  <inkml:trace contextRef="#ctx0" brushRef="#br0" timeOffset="187499.2847">10375 10128 699 0,'6'10'418'0,"6"13"-42"15,7 0-81 1,4-1-137-16,2-1-45 0,3-6-66 16,-4-6-6-16,0-6 21 15,-2-5 5-15,-3-7-3 16,-4-2-5-16,-6-4-31 15,0 0-20-15,-2-1-136 16,5 4-135-16</inkml:trace>
  <inkml:trace contextRef="#ctx0" brushRef="#br0" timeOffset="187906.8346">10972 10164 637 0,'-3'10'398'0,"-10"10"-6"15,-2 3-92-15,-15 0-117 16,0-2-45-16,4-4-71 16,-3-3-24-16,13-7-18 0,1-5-2 15,0-9-13-15,7-2-7 16,1-7-13-16,6 1-7 16,4 0-3-16,-1 0-1 15,10 3-1-15,-2 2 0 16,6 4 5-16,2 3 1 15,-2 7 2-15,-1 5 0 16,-4 7 4-16,5 6 2 0,1 3 6 16,3-2 2-16,5-1 7 15,0-5 2-15,4-9 4 16,-2-6 2-16,0-8 3 16,-2-3 0-16,-3-6-1 15,-2-1-10-15,-6-5 40 16,-3-2 0-16,-1 1-1 15,4 3 5-15,-1 7-50 16,-1 8-5-16,-2 8-4 16,-7 4 0-16,1 12 5 15,-1 2 38-15,-5 4-163 16</inkml:trace>
  <inkml:trace contextRef="#ctx0" brushRef="#br0" timeOffset="188397.0718">11844 10226 899 0,'8'2'370'0,"3"4"-219"15,-1 4-36-15,-9 7-42 16,-7-1-4-16,-2 1-17 16,0-6-12-16,2-2-19 15,4-4-2-15,8-6-4 16,5-5 1-16,10-5-3 16,6-4-4-16,-3-2-5 15,7-1-3-15,-3 8 0 16,0 5 0-16,2 11 28 15,-11 9 6-15,-9 12 26 0,-2 8 12 16,-11 5-10-16,-1 1-2 16,4-4-22-16,0-9 1 15</inkml:trace>
  <inkml:trace contextRef="#ctx0" brushRef="#br0" timeOffset="188954.8243">12903 10118 855 0,'0'-10'413'0,"-2"-7"-147"16,2 8-86-16,-1 16-94 0,-3 7-34 15,2 21-51-15,0 10 13 16,2 12 2-16,0 3-5 16,2-6 0-16,0-6 0 15,2-17 4-15,-2-10 3 16,2-12 53-16,-1-9 15 16,0-16 11-16,2-7 2 15,-1-22-49-15,-4-7-12 16,-4-11-13-16,-2-3-5 0,2 3-10 15,-1 5-6-15,4 11-5 16,1 8-4-16,1 15-1 16,4 2-4-16,7 6-4 15,8 2-2-15,12 4-5 16,10 4 1-16,8 6 5 16,7 2 4-16,6 5 10 15,2 2-47-15,4 8-209 16</inkml:trace>
  <inkml:trace contextRef="#ctx0" brushRef="#br0" timeOffset="189169.6779">12947 10171 827 0,'14'-2'364'0,"12"-1"-180"0,9 3-69 15,9 3-42-15,-2 2-32 16,0 4-119-16</inkml:trace>
  <inkml:trace contextRef="#ctx0" brushRef="#br0" timeOffset="189656.0973">13332 10537 669 0,'5'-6'353'0,"5"1"-99"16,-1-8-36-16,-2-3-73 16,-1-1-41-16,-8-5-39 15,-5 2-19-15,-9-2-20 16,-6 5-6-16,-5 5-15 16,1 5-6-16,6 10-13 15,9 6-5-15,8 7 0 0,2 4 2 16,7 2 10-16,7-2 3 15,3-2 4-15,8-2 0 16,-2-9 2-16,-5 2 1 16,-3-3-3-16,-3-1-3 15,1 7-5-15,-2 2-3 16,3 5 6-16,-1 4 1 16,-1 6 4-16,-2-1 5 0,-6 3 1 15,-3-3 3-15,-13-5 6 16,-4-1 4-16,-16-11 6 15,-1-5 1-15,-4-11 4 16,4-8 0-16,6-12-6 16,2-3-10-16,9-7-125 15,3-2-136-15</inkml:trace>
  <inkml:trace contextRef="#ctx0" brushRef="#br0" timeOffset="190148.8298">12795 9726 732 0,'6'-4'308'0,"17"2"-192"15,8 0-44-15,26 4-49 16,13 4-16-16,9-1 2 15,3 2 2-15,2-2 4 16,-4-3 4-16,-20-3 0 16,-6-1 0-16,-33-3 10 15,-14-1-4-15,-12 2-7 16,-8-3-2-16,-1 1-8 16,3 0 3-16,4 2-9 15,4 4-3-15,6 1 6 16,4 6 4-16,3 5 34 15,1 2 18-15,-3 6 31 16,-4 1 11-16,-5-3-1 16,-3 1-11-16,-2-7-34 15,5 0-35-15</inkml:trace>
  <inkml:trace contextRef="#ctx0" brushRef="#br0" timeOffset="190425.0795">13858 10519 1697 0,'0'-5'634'0,"-1"-1"-470"15,0 3 298-15</inkml:trace>
  <inkml:trace contextRef="#ctx0" brushRef="#br0" timeOffset="191721.1412">19680 9170 727 0,'0'-2'365'0,"-3"-2"-89"16,2 1-50-16,0 2-62 15,1-1-32-15,0 2-71 16,0 0-23-16,2 28-32 16,11 52-4-16,-4-11-1 15,1 9 0-15,-3 13 2 16,-4 0 2-16,0 0 3 16,2-6 1-16,-3-20 2 15,1-8-1-15,-1-16-2 16,-2-12 1-16,-1-9-3 15,1-8 0-15,0-9 4 16,-2 0 5-16,2-2 8 16,-2-2 4-16,1 1-7 15,0 0-6-15,0 0-7 16,0 0-5-16,0-1 1 16,-3 0-1-16,-6-1-1 15,-4-4 1-15,-30-16-2 16,29 11 0-16,6 2-1 15,2 3-4-15,6 1-5 0,1 2-5 16,3 6-6-16,-3-3 1 16,0 0 2-16,7 10 6 15,40 36 26-15,-28-28 6 16,4-8 23-16,1-8 41 16,3-10 22-16,-1-11 8 15,-2-15-15-15,3-4-41 16,-2-8-138-16,4 1 446 0</inkml:trace>
  <inkml:trace contextRef="#ctx0" brushRef="#br0" timeOffset="192370.8387">19326 10361 413 0,'3'-11'339'15,"1"-6"37"-15,-1 9-102 16,-2 8-53-16,-1 13-104 16,2 13-39-16,-2 16-42 15,1 5 6-15,2 7-3 16,2-9-5-16,2-6-19 16,1-6 0-16,2-16-1 15,-2-3 0-15,1-13-2 16,-4-6-8-16,-6-13-31 15,-3-5-24-15,-9-9-61 16,-1-8-44-16,-1-7-1 16,-3-7 22-16,0-6 56 15,3 7 49-15,7 8 31 16,6 9 28-16,7 14 28 16,7 5 3-16,11 9 1 15,8 2-24-15,10 7-27 0,5 4-1 16,2 4-2-16,-3 4 0 15,-1-2-37-15,-4-1-115 16</inkml:trace>
  <inkml:trace contextRef="#ctx0" brushRef="#br0" timeOffset="192582.0335">19371 10450 657 0,'-4'3'389'15,"-4"4"-47"-15,14-7-177 16,11 2-43-16,10-2-58 16,4 0-9-16,7 0-38 15,-2-2-9-15,5 3-416 16</inkml:trace>
  <inkml:trace contextRef="#ctx0" brushRef="#br0" timeOffset="193067.8919">19626 10733 549 0,'4'-1'275'16,"7"-5"-84"-16,-2-2-16 16,2-3-34-16,-1-4-8 15,-2-1-16-15,-4-2-8 16,-4 0-20-16,-3 2-12 0,-11 3-22 16,-3 3-10-16,-8 10-18 15,1 2-11-15,6 8-16 16,1 1-2-16,11 4-11 15,3-3 0-15,8 1-3 16,2-1 3-16,5-8 7 16,1 1 1-16,-1-5 5 15,4 0 2-15,-4 0 0 16,-4-3 0-16,3 5-5 16,1 3-4-16,6 8-4 15,2 6 0-15,2 7 5 16,-5 3 3-16,-9 3 9 15,-6 3 4-15,-13-2 7 16,-8-2 3-16,-10-7 21 16,-4-6 6-16,-3-16 10 15,2-5 0-15,1-19-23 16,5-6-11-16,8-10-18 0,2-5-43 16,6 0-142-16,10-1-176 15</inkml:trace>
  <inkml:trace contextRef="#ctx0" brushRef="#br0" timeOffset="193459.8789">19176 10024 655 0,'-1'-1'334'15,"1"1"-98"-15,9 1-96 16,4 3-36-16,16-2-9 16,5-1-4-16,15 0-29 15,7 2-11-15,-8-6-22 16,-8-1-7-16,-14 0 0 15,-13-2 2-15,-7 4 5 16,-2 1 0-16,-7-6-6 16,-5-1-2-16,5 3-13 0,-5 0-5 15,8 3-15-15,5 2-5 16,3 9 15-16,6 2 6 16,-3 5 22-16,1 0 9 15,-9-1-8-15,-1 0 36 16</inkml:trace>
  <inkml:trace contextRef="#ctx0" brushRef="#br0" timeOffset="194295.1543">19676 12433 600 0,'0'-6'361'0,"0"-5"-23"15,-1 4-58-15,0 13-127 16,1 13-55-16,0 20-86 16,0 17-22-16,2 34 4 15,2 11 3-15,3 17 4 16,2-6 4-16,4-8 6 16,-4-10 2-16,0-19-1 15,-1-2-2-15,-2-22-1 16,-1-7-1-16,-3-18 2 0,-2-7 5 15,-1-14 15-15,-2-2 19 16,-1-8 4-16,-2-1-1 16,-1-4-12-16,-2-2-17 15,1 4-6-15,-3-2-4 16,2 2-6-16,0-1-3 16,0-1-3-16,0 2-1 15,2 5-5-15,1 1-6 16,4 6-8-16,2 5-4 0,5 5-3 15,7 5 2-15,10-4 25 16,3 0 10-16,4-8 20 16,-3-5 10-16,-6-8-2 15,-4-7-4-15,0-10-47 16,2-5-104-16</inkml:trace>
  <inkml:trace contextRef="#ctx0" brushRef="#br0" timeOffset="194870.9726">19329 13658 786 0,'-3'12'322'0,"-3"22"-163"16,-2 13-47-16,1 18-23 16,3 2-16-16,1-6-41 15,2-5-14-15,5-15-5 16,-1-11 1-16,2-16-2 15,1-13 7-15,-3-10 5 16,0-6 1-16,-6-18 2 16,-6-4-6-16,-8-8-7 15,-6-4-3-15,0-2-6 16,3 0-3-16,8 6-8 16,10 5-3-16,10 12-6 0,4 5-4 15,12 11-2-15,4 5 1 16,14 9 5-16,4 4 5 15,5 4 8-15,4-1 50 16,-4-1-284-16</inkml:trace>
  <inkml:trace contextRef="#ctx0" brushRef="#br0" timeOffset="195076.289">19322 13889 1223 0,'5'0'442'0,"9"0"-361"16,8 0-39-16,15 0-14 16,0 2-10-16,2 3-15 15,-2 0-75-15</inkml:trace>
  <inkml:trace contextRef="#ctx0" brushRef="#br0" timeOffset="195479.1676">19646 14057 816 0,'0'-4'386'0,"0"-6"-143"16,-1-4-144-16,1-1-23 15,-2-3-35-15,-4 4-10 16,-3 1-10-16,-5 3-2 16,-3 3-9-16,0 6-5 15,3 5-9-15,2 7-7 0,5-1-9 16,7-1-1-16,4 3 2 16,6-4 4-16,10 2 7 15,-3-3 4-15,4-4 2 16,-3 1 1-16,1 2-3 15,-1 6-1-15,-2 7 2 16,-2 4-1-16,-8 12 36 16,-6 2 13-16,-13 4 43 15,-3 1 10-15,-6-5-17 16,-2-5-4-16,-5-16-32 16,-2-15-8-16,1-23-21 15,1-11-12-15,7-18-41 16,7-2-40-16,6 5-129 15,3-2-123-15</inkml:trace>
  <inkml:trace contextRef="#ctx0" brushRef="#br0" timeOffset="195911.8191">19130 13370 833 0,'-1'2'373'16,"-2"2"-151"-16,11 7-147 15,6 2-39-15,15 1-1 16,5-3 1-16,8-2-5 15,7-1-3-15,-1-6-6 16,-3-1-2-16,-13-5-1 16,-9-1 2-16,-13-2 1 15,-3 0-5-15,-7 1-19 16,-2-1-12-16,-7 1-11 16,-7-1 2-16,2 2 10 15,3 1 7-15,8 2-10 16,6 2-2-16,6 2-1 15,1 2 12-15,3 6 32 16,5 6 16-16,-6 1 42 16,-1 6 5-16,-8-2-4 15,-6-1-7-15,-5-2-17 0,-8 1 100 16</inkml:trace>
  <inkml:trace contextRef="#ctx0" brushRef="#br0" timeOffset="197666.3501">13866 10475 1033 0,'0'0'439'0,"3"2"-250"16,2 11-63-16,-3 11-73 15,1-1-15-15,-5 4-8 16,-1-3-24-16</inkml:trace>
  <inkml:trace contextRef="#ctx0" brushRef="#br0" timeOffset="198069.0648">14136 10210 992 0,'4'6'421'0,"5"10"-240"16,2 4-49-16,-10 8-61 15,4 2-20-15,-7-5-18 16,-2 1-5-16,2-13-3 16,-5-7 5-16,7-8 2 15,2-9-1-15,1-10-6 16,2-3-10-16,1 1-14 15,3 1-3-15,9 3-7 16,2 5-4-16,5 2-1 16,2 7-2-16,-6 11 14 15,-3 7 8-15,-6 11 15 0,-4 1 4 16,-4 6-2-16,2 0-2 16,2-3-56-16,6-4-113 15</inkml:trace>
  <inkml:trace contextRef="#ctx0" brushRef="#br0" timeOffset="198443.4833">15045 10413 575 0,'-4'-15'346'0,"-3"-16"-28"16,-5-1-74-16,-5 2-83 16,0 4-34-16,-5 4-44 15,-1 4-20-15,-4 8-32 16,2 5-13-16,-2 7-19 15,4 5-6-15,2 4 1 16,4 9 5-16,7 3 10 16,3 0 3-16,8 4 8 15,7-7 4-15,13-3 13 0,3-4 2 16,12-7-2 0,2-1-3-16,-1-5-54 0,-4-3-91 15</inkml:trace>
  <inkml:trace contextRef="#ctx0" brushRef="#br0" timeOffset="198761.594">15161 10362 1215 0,'0'8'63'15,"0"-2"-15"-15,0 10 45 16,-2-5-21-16,1-6-15 16,-1-3-7-16,0-9 0 15,2-5 1-15,0-8-14 16,4-3-8-16,3-6-15 16,1 5-5-16,7 2 7 15,3 6 1-15,2 8 5 16,2 5 2-16,0 8-9 15,-3 6-3-15,-10 8-1 16,-2 5-1-16,-7 8 1 0,-4 0-8 16,3 0-190-16</inkml:trace>
  <inkml:trace contextRef="#ctx0" brushRef="#br0" timeOffset="199058.1389">15618 10335 515 0,'-8'-15'377'0,"-6"-6"26"0,-2 1-185 16,-2 2-52-16,-4 7-81 15,-2 1-29-15,-3 10-43 16,-1 2-12-16,3 10-6 15,4 6-1-15,13 5 6 16,8 2 1-16,12 2 5 16,7-4 4-16,11-3 4 15,4-5 2-15,-1-6 5 16,-2-2 16-16,-8-8-114 16,-5-4-140-16</inkml:trace>
  <inkml:trace contextRef="#ctx0" brushRef="#br0" timeOffset="199284.3362">15720 10259 880 0,'-3'-3'375'16,"3"-3"-221"-16,3 4-58 16,-3 2-63-16,0 0-17 15,0 0-8-15,0 0 4 16,0 1 1-16,1 6-1 15,-1-7 15-15,0 0 16 16,0 0 21-16,0 0 6 0,0 0-10 16,0 0-18-16,1 0-38 15,-1 0-75-15</inkml:trace>
  <inkml:trace contextRef="#ctx0" brushRef="#br0" timeOffset="199539.9457">15743 10271 665 0,'-1'0'401'0,"-1"0"-46"0,1 0-125 16,0 5-137-16,1 21-31 16,7 36-27-16,-1-27-15 15,3-4 3-15,-2-6-49 16,-1-7-438-16</inkml:trace>
  <inkml:trace contextRef="#ctx0" brushRef="#br0" timeOffset="199738.1204">15732 10065 952 0,'0'-6'496'0,"-1"-3"-144"15,0 3-91-15,-4 6-161 16,3 9-52-16,2 8-56 15,0 4-40-15,9 6-269 16</inkml:trace>
  <inkml:trace contextRef="#ctx0" brushRef="#br0" timeOffset="200079.8273">16152 10271 618 0,'-7'7'416'0,"1"3"14"16,-6 7-247-16,-1 2-47 16,-7 2-80-16,-3-3-21 15,-3-4-15-15,-2-4-2 0,2-10-28 16,-4-7-15-16,2-6-14 15,4-5-3-15,8-2 18 16,10 0 6-16,10 4-2 16,10 1-3-16,14 7 5 15,4 5 12-15,4 10 36 16,-4 8 18-16,-6 13 30 16,-2 4 7-16,-3 4-14 15,-1-3-6-15,2-5-67 16</inkml:trace>
  <inkml:trace contextRef="#ctx0" brushRef="#br0" timeOffset="201302.7798">2127 11096 534 0,'-12'-4'336'0,"-11"-10"-17"16,-4 2-72-16,-3 0-97 15,2 4-46-15,1 5-66 16,-2 4-28-16,11 10-36 15,5 0-9-15,17 10-2 16,9 1 8-16,16 1 17 16,3-2 7-16,3-6 8 15,-1-2 3-15,-8-5 3 16,-3-3 1-16,-13-2 7 16,-5-3 1-16,-11 0-22 15,-5 0-9-15,-14 2-12 16,0 4-3-16,-8 2 15 15,-2 1 3-15,13 6-6 16,4 1-3-16,15 5-1 16,11 1 1-16,10 0 8 0,4-4 4 15,6-6 5-15,1-2 2 16,3-10 3-16,1-2 4 16,-2-10 22-16,0-5 9 15,-6-5 6-15,0-2 2 16,-6-2-21-16,-4 0-6 15,-6 4 7-15,-4 5 11 16,-4 6 14-16,-1 8-6 16,-1 6-19-16,0 8-14 0,0 11-19 15,1 2 5-15,3 7 22 16,2-2-57-16,1-2-239 16</inkml:trace>
  <inkml:trace contextRef="#ctx0" brushRef="#br0" timeOffset="201464.0797">2295 10922 1186 0,'-2'-3'426'0,"0"-5"-384"15,2 8-38-15,2 10-151 16,1 7-200-16</inkml:trace>
  <inkml:trace contextRef="#ctx0" brushRef="#br0" timeOffset="201618.1423">2448 11213 912 0,'8'14'415'16,"13"13"-208"-16,-2-1-58 16,3-10-86-16,-2-4-11 15,-1-12 16-15,-2-4 4 16,0-10 1-16,0-4-12 15,-2-5-30-15,2 3-27 16,-3 1-197-16</inkml:trace>
  <inkml:trace contextRef="#ctx0" brushRef="#br0" timeOffset="202045.0465">3045 11258 865 0,'-9'14'432'16,"-6"6"-138"-16,-6 0-158 16,-4 1-42-16,2-9-50 15,-3-4-15-15,2-6-16 16,3-4-7-16,2-6-8 16,4 0-7-16,7-4-8 15,2-2 0-15,13-3-5 16,6-3 0-16,8 0 7 15,8 3 2-15,1 5 1 16,0 4-1-16,-2 12-3 0,-10 4 12 16,-8 8 15-16,-2 5 9 15,-3 3 10-15,2-2-9 16,6-2-6-16,0-7-1 16,2-7 0-16,4-4 1 15,8-8 3-15,-2-5 1 16,0-6 0-16,-1 0-1 0,-7 2 13 15,-3 0-1-15,-5 8 1 16,-1 6 4-16,-6 6-5 16,-1 8 2-16,1 12-4 15,-1 5-6-15,2 1 8 16,1 2-64-16</inkml:trace>
  <inkml:trace contextRef="#ctx0" brushRef="#br0" timeOffset="203024.0653">4050 11160 630 0,'6'0'348'0,"14"7"-37"16,5 8-131-16,-1 9-65 15,-1 6-30-15,-12 6-35 16,-10-1-12-16,-7 2-7 16,-2-4-1-16,0-12-5 15,1-6-5-15,7-15 2 16,0-4-3-16,8-15-6 15,4-4-1-15,3-4-9 16,1-3-2-16,-1 2 2 16,0-1 1-16,-5 3-1 15,1 4 1-15,-8 3-1 16,-3 8-2-16,-3 11-10 16,-4 3-2-16,-4 17 0 15,1 6 1-15,4 9 8 0,5 1 1 16,11-1 0-1,12 0 2-15,14-9-3 0,4-5-20 16,6-10-55-16,3-8-31 16,-7-9-43-16,-1-5 10 15,-8-11 49-15,-4-1 29 16,2 0 51-16,-3-1 12 16,3 6 31-16,-6 0 14 0,-7 7 23 15,-6 7 9-15,-12 8 1 16,-3 8-5-16,-16 6-21 15,-4 7-7-15,-7-1-25 16,-1 0-7-16,6-9 4 16,5-9 0-16,9-10 0 15,-1-9-1-15,4-7-5 16,1-2-3-16,8-2-8 16,8 2-3-16,4 3-6 15,1 4-2-15,6 10-3 16,-2 0-2-16,3 13-2 15,0 6 7-15,-1 8 14 16,2 3 9-16,1 1 10 16,4-2-3-16,3-9-3 15,3-1 0-15,2-13 2 16,1-4 3-16,-6-7 3 16,-5-6 1-16,-8-4 18 0,-6-3 10 15,-2 0 16-15,-4 3 6 16,-1 5-1-16,2 5-8 15,-1 10-15-15,0 5-7 16,-1 12-19-16,2 6-8 16,-1 10-6-16,1 2-9 15,10 1 129-15</inkml:trace>
  <inkml:trace contextRef="#ctx0" brushRef="#br0" timeOffset="203573.7386">6009 11157 975 0,'-8'-4'433'0,"-10"2"-224"16,-2 3-48-16,-7 13-99 16,3 10-29-16,5 8-44 15,8 7-10-15,15 4 2 16,7-3 2-16,19-3 12 15,3-7 5-15,6-11 7 16,-1-7 2-16,-9-11 8 16,-8-4 11-16,-14-6 12 15,-11-3-1-15,-22-3-8 16,-5 2-12-16,-8 1-14 16,2 1 10-16,14 5-154 15,7-4-361-15</inkml:trace>
  <inkml:trace contextRef="#ctx0" brushRef="#br0" timeOffset="203832.9405">6206 11227 988 0,'3'-4'456'16,"1"-2"-205"-16,-4 4-72 15,-1 2-105-15,0 0-40 16,-1 5-46-16,-7 20-5 15,4 35 11-15,16-30 1 16,13 2 6-16,3-3 0 16,4-13 11-16,4-2 10 0,-4-14 36 15,-2-7 31-15,-10-8 22 16,-4-4-2-16,-7-4-24 16,-5-4-28-16,-3 4-77 15,-7 1-76-15,-4 8-268 16</inkml:trace>
  <inkml:trace contextRef="#ctx0" brushRef="#br0" timeOffset="204042.7713">6433 11285 1001 0,'5'4'453'0,"4"3"-194"15,15 12-76-15,-7 1-63 16,1 4-36-16,3 3-50 15,-5-12-13-15,8 0-2 16,0-7 3-16,2-9 11 16,-1-9 3-16,2-10 1 0,-2-5-1 15,0-3-12-15,-4-1-13 16,-5 6-148-16</inkml:trace>
  <inkml:trace contextRef="#ctx0" brushRef="#br0" timeOffset="204670.7911">6893 11133 504 0,'-4'-2'273'0,"4"1"-51"15,1 2-49-15,-1-1-76 16,18 5-18-16,49 13-6 16,-25-10-12-16,-2-3-6 15,-5-3-1-15,-13-1-26 16,-7 0 1-16,-15 0-3 16,-6 1-6-16,-16 3-11 15,-6 2-7-15,-9 5-6 16,-1 4-1-16,12 7-1 15,2 0-3-15,10 7 1 0,11 2 0 16,6 1-1-16,9 1 7 16,15-7 23-16,-3-7 15 15,11-9 23-15,3-8 2 16,-3-8-9-16,-1-7-7 16,-6-8-13-16,-3-3-1 15,-4-3-7-15,-3-2-4 16,-4 4-6-16,-4 6-4 15,-5 8-2-15,0 6-6 16,-5 7-1-16,-2 4 4 0,-1 8-5 16,-3 1 5-16,-1 3 2 15,2-3 1-15,1-5 4 16,3-3 2-16,3-8 10 16,3-1 0-16,4-11 0 15,4-1-1-15,5-8-14 16,4 3-5-16,3 0-5 15,-3 3-1-15,-2 6-7 16,0 5-2-16,-7 9-8 16,4 9-3-16,-6 15 3 15,-2 3 5-15,2 5 11 16,-4-1 8-16,5-7 4 16</inkml:trace>
  <inkml:trace contextRef="#ctx0" brushRef="#br0" timeOffset="205296.0973">7725 11427 662 0,'15'5'340'0,"19"1"-86"0,-2-8-40 15,-3-7-68-15,-3-3-27 16,-15-9-41-16,3 2-9 16,-9-1-15-16,-4-3-8 15,-2 2-20-15,-12-1-8 16,-8-1-12-16,-2 7-1 16,-6 4-8-16,4 9-4 0,4 13-5 15,-1 9-3-15,7 14 12 16,1 11 5-16,10 10 12 15,3 4 7-15,5 0 9 16,3-2 1-16,1-7 1 16,0-5-3-16,0-10-6 15,2-6-1-15,-5-10-58 16,6-5-97-16</inkml:trace>
  <inkml:trace contextRef="#ctx0" brushRef="#br0" timeOffset="205638.11">8000 11222 1165 0,'0'5'467'0,"4"3"-285"16,2 9-99-16,4 5-7 15,1 7-27-15,-2-4-16 16,-2-3-12-16,0-4-1 16,-1-11 8-16,1-2 3 15,4-12 3-15,4-8-1 16,6-6-9-16,1-1-8 16,5 3-10-16,-3-1-4 15,1 11-8-15,-1 4-8 0,-6 9 8 16,-6 10 3-16,-7 9 13 15,-7 4 8-15,-3 8-2 16,2-2 2-16,1-8-20 16,8 0-61-16</inkml:trace>
  <inkml:trace contextRef="#ctx0" brushRef="#br0" timeOffset="206118.155">8458 11217 985 0,'7'0'396'0,"15"3"-266"0,0 0-36 15,5 4-56-15,5 1-15 16,2-3-9-16,-3-2-1 15,-6-3 4-15,-6-2 0 16,-12 1 4-16,-4-2-2 16,-6 0-8-16,-4 0-7 15,-7 3-9-15,-4 2-5 16,-4 11 7-16,1 3 3 0,4 9 3 16,4 2 1-16,6 3-3 15,5 3 2 1,6-4 13-16,2-3 11 0,10-8 28 15,6-9 7-15,8-9-1 16,5-5-6-16,0-9-23 16,-1-1-8-16,-4-5-7 15,-7-2-1-15,-8 0-2 16,-4 0 0-16,-6 5-3 16,0 4-5-16,-1 11-15 15,-6 2-6-15,-2 10-2 16,2 3 3-16,2 6 13 15,2 0 2-15,5 1-21 16,5 2-84-16</inkml:trace>
  <inkml:trace contextRef="#ctx0" brushRef="#br0" timeOffset="206331.1271">8998 11160 1121 0,'-1'0'498'0,"-4"-3"-288"16,5 9-38-16,0-6-93 15,5 22-33-15,18 50-8 16,-10-29-13-16,-4 1-2 16,-2-2 4-16,-1-10-86 15,-1-7-89-15</inkml:trace>
  <inkml:trace contextRef="#ctx0" brushRef="#br0" timeOffset="206557.1437">9265 11297 983 0,'-7'-1'398'0,"-15"-1"-242"16,2 0-42-16,-4 4-51 15,-1 2-11-15,10 5-28 16,2 2-6-16,12 3-10 16,6-1 0-16,10 4-3 15,5-1 1-15,9 0 4 0,1 1 0 16,1-5-83-16,-1-3-199 16</inkml:trace>
  <inkml:trace contextRef="#ctx0" brushRef="#br0" timeOffset="206852.4403">9513 11371 655 0,'-3'9'434'0,"0"9"-10"0,-2 3-165 16,0-5-62-16,1-5-87 15,2-3-39-15,4-8-35 16,5-4-9-16,7-5-13 15,3-4-12-15,6-7-28 16,0-1-11-16,1 0-7 16,4 4 5-16,-4 6 17 15,3 5 2-15,-5 8 2 16,-7 4-1-16,-4 13 13 16,-7 8 12-16,-4 4 20 15,0 2 7-15,0-5-5 16,1-2-3-16,5-5-108 15,2-3-172-15</inkml:trace>
  <inkml:trace contextRef="#ctx0" brushRef="#br0" timeOffset="207024.2191">9605 10945 1517 0,'-1'-1'604'0,"-6"6"-420"16,5 9-68-16,5 11-84 16,6 11 7-16,13 10-148 15</inkml:trace>
  <inkml:trace contextRef="#ctx0" brushRef="#br0" timeOffset="207259.4048">10101 10761 1096 0,'-3'4'460'0,"-1"18"-246"16,-2 11-75-16,6 29-51 0,3 8-19 15,8 6-29-15,6-1-4 16,-2-14-120-16,-2-3-43 16</inkml:trace>
  <inkml:trace contextRef="#ctx0" brushRef="#br0" timeOffset="207382.3921">10159 11487 1356 0,'-1'1'596'0,"0"-1"-303"16,1-2-113-16,-1 1 296 16</inkml:trace>
  <inkml:trace contextRef="#ctx0" brushRef="#br0" timeOffset="212202.1428">18256 8417 856 0,'-13'-3'456'16,"-9"-7"-115"-16,-4 16-157 16,-5 8-52-16,-10 9-62 15,17 22-36-15,14 15-22 16,9 3 0-16,31 7-14 16,-2-15 18-16,14-14-152 15,5-6-179-15</inkml:trace>
  <inkml:trace contextRef="#ctx0" brushRef="#br0" timeOffset="212616.7206">18600 8542 1085 0,'-4'5'419'0,"-3"15"-299"16,-2 8-51-16,-5 6-31 16,-1 7-8-16,2-2-5 15,3-7-2-15,5-7-7 16,1-4 0-16,3-13 16 16,1-4 7-16,3-16 11 15,4-7 9-15,0-10-5 16,-2-6-4-16,5-3 4 15,3 1-4-15,5 1-7 16,2 4-5-16,-4 6-19 16,-2 3-5-16,-4 13-5 15,-2 6-1-15,0 13-3 16,-1 14-5-16,3 8-2 16,5 7 0-16,6 7 2 15,3-3 1-15,8-2 3 16,0-3-1-16,-3-11-45 0,-4-4-51 15,-8-8-114-15,-5-8-104 16</inkml:trace>
  <inkml:trace contextRef="#ctx0" brushRef="#br0" timeOffset="212773.2437">18620 8679 782 0,'0'-4'473'0,"0"-3"-36"0,7 7-301 16,5 2-59-16,11 4-71 16,3 0 0-16,11 1-354 15</inkml:trace>
  <inkml:trace contextRef="#ctx0" brushRef="#br0" timeOffset="212953.1062">18972 8479 802 0,'7'-3'446'0,"3"-1"-83"16,3 11-175-16,3 18-123 15,-4 7-21-15,3 19-2 16,-6 0-8-16,-2 2-7 16,-2 3-3-16,-5-11-6 15,-1-7 1-15,-2-11-37 16</inkml:trace>
  <inkml:trace contextRef="#ctx0" brushRef="#br0" timeOffset="213970.4125">18277 11855 738 0,'-7'0'410'0,"-15"5"-71"15,-5 11-102-15,-7 17-110 16,-2 10-33-16,4 12-46 16,8 0-20-16,17 8-17 15,10-6-5-15,19-6-2 16,6-1-1-16,9-11 2 16,0-3-1-16,-2-9 18 15,-1-3-67-15,-8-12-113 16,-3-4-84-16</inkml:trace>
  <inkml:trace contextRef="#ctx0" brushRef="#br0" timeOffset="214175.8911">18511 12016 943 0,'-1'-1'489'0,"-2"-2"-145"16,3 10-207-16,0-7-57 15,1 8-61-15,6 22-6 16,10 37-4-16,-7-28-2 16,-3 0 1-16,1-3 0 0,-7-9 1 15,-1-4-28-15,-2-5-153 16,-3-6-163-16</inkml:trace>
  <inkml:trace contextRef="#ctx0" brushRef="#br0" timeOffset="214461.5433">18515 11962 916 0,'14'-9'464'15,"6"-11"-186"-15,10 17-118 16,3 6-48-16,3 15-75 16,1 4-9-16,-9-3-13 15,-9 1-1-15,-14-6-1 16,-6-1-1-16,-10 1 3 15,0-2 0-15,4-5-3 16,3-4-8-16,12-3-10 16,6 0-3-16,13 0-3 15,3 1 5-15,0 10 4 16,-4 4-1-16,-12 4 1 0,-8 5 1 16,-19 2 2-16,-12-1 2 15,-11 5 6-15,-2-6-19 16,9-7-205-16</inkml:trace>
  <inkml:trace contextRef="#ctx0" brushRef="#br0" timeOffset="214746.596">19010 11922 1100 0,'6'8'456'0,"12"16"-254"16,-1 7-67-16,4 12-51 15,-2 0-7-15,-14-4-15 16,-2 2-2-16,-10 0-4 16,-10-1-3-16,0-3-14 15,5-3-7-15,6-5-13 16,5-3-6-16,3-6-3 15,0-2-1-15,-2-10-35 16,4-3 351-16</inkml:trace>
  <inkml:trace contextRef="#ctx0" brushRef="#br0" timeOffset="215915.8419">10842 10931 946 0,'-4'-3'433'0,"-1"4"-238"15,0 13-81-15,4 19-97 16,1 15-25-16,1 12 8 15,1 7 1-15,3 5 2 16,0-1 1-16,0-9 2 16,3-6 1-16,-1-14 3 15,-1-11 2-15,1-14-20 16,-1-4-85-16</inkml:trace>
  <inkml:trace contextRef="#ctx0" brushRef="#br0" timeOffset="216216.4949">11242 11253 858 0,'-9'0'391'0,"-10"6"-171"16,0 2-87-16,0 9-79 15,3 3-24-15,6 6-31 16,2 4-9-16,12-1 2 15,8-1 4-15,11-6 7 16,7-4 4-16,-3-5 3 16,3-11 21-16,-5-3 44 15,-10-7 19-15,-7-5 38 16,-8 3-14-16,-5-3-41 16,-6-1-23-16,-7 2-41 15,-1 2-15-15,-3 4-142 16,6 1-169-16</inkml:trace>
  <inkml:trace contextRef="#ctx0" brushRef="#br0" timeOffset="216398.1397">11433 11302 1372 0,'5'2'531'0,"12"11"-378"0,10 6-65 16,18 18-58-16,5 8-11 15,1 5-13-15,-1 0-2 16,-15-6-15-16,-7-4-46 16,-6-1-132-16,-5-4-125 15</inkml:trace>
  <inkml:trace contextRef="#ctx0" brushRef="#br0" timeOffset="216626.8246">11742 11283 432 0,'1'-9'315'0,"-2"-10"80"15,1 8-123-15,-2 14-101 16,-7 5-22-16,-7 22-68 16,-7 8-12-16,-11 17-18 15,-4 5-12-15,-7 1-14 16,-1-5-6-16,5-4-8 15,6-3-3-15,14-11-6 16,6-6-50-16,16-13-263 16</inkml:trace>
  <inkml:trace contextRef="#ctx0" brushRef="#br0" timeOffset="216934.0029">11956 11284 892 0,'-4'8'368'0,"0"12"-232"15,0 2-27-15,4 9-58 16,5-2-14-16,5-2-11 15,-4 0 21-15,15-11 33 16,4-3 20-16,12-9 26 16,11-4-11-16,-11-11-23 15,-5 1-18-15,-10-7-33 16,-7-1-13-16,-8-1-79 16,-4-1-122-16</inkml:trace>
  <inkml:trace contextRef="#ctx0" brushRef="#br0" timeOffset="217054.2472">12084 11141 843 0,'-2'-2'445'0,"-1"-3"-132"0,3 3-161 16,0 2-90-16,0 0-161 16</inkml:trace>
  <inkml:trace contextRef="#ctx0" brushRef="#br0" timeOffset="217547.0072">12495 11250 942 0,'-11'-5'456'0,"-12"-3"-192"16,3 2-85-16,7 6-110 15,4 4-46-15,6 5-26 16,4 2-9-16,6 1 4 16,3 0 6-16,6-2 2 15,0-1 2-15,3-1 2 16,-2-1 0-16,-4-5 3 16,-4 0 3-16,-7-2-5 15,-4 0-9-15,-12 0-25 16,-5 2-5-16,-9 5 2 15,-1 2 7-15,5 5 13 16,4 3-3-16,11 5-6 0,4-1-1 16,7 0 3-16,4-1 0 15,9-6 6-15,5-2 16 16,8-10 26-16,1-4 16 16,3-8 15-16,1 1-8 15,-7-6-11-15,0 0-8 16,-6-6-5-16,-5 0-6 15,-1 0 8-15,-8 6 4 0,-2 8 0 16,-1 5 0-16,-4 9-14 16,1 5-7-16,7 12-6 15,-3 4 0-15,3 3-4 16,1 0 6-16</inkml:trace>
  <inkml:trace contextRef="#ctx0" brushRef="#br0" timeOffset="218187.3542">13120 11269 636 0,'8'-1'348'0,"4"2"-59"16,8 6-135-16,-1 6-35 16,-7 5-29-16,1 2-22 15,-11 1-12-15,-2-4-4 16,3-4-13-16,-3-6-4 16,0-7-4-16,0-4-2 15,0 3-11-15,0 0-10 16,8-20-13-16,24-27-6 0,-7 33 0 15,4 3 2 1,1 9 5-16,1 3-1 0,-4 5 14 16,-6 7 10-16,-11 8 27 15,-4 1 12-15,-7 9 1 16,-2-3-6-16,3-3-24 16,1-3-25-16</inkml:trace>
  <inkml:trace contextRef="#ctx0" brushRef="#br0" timeOffset="219299.0875">2009 12127 770 0,'1'7'337'16,"-1"7"-148"-16,-8 20-118 16,-5 11-7-16,-11 21-28 0,2 7-15 15,-1-6-9 1,4-6-3-16,14-23 0 15,1-12-1-15,10-15 4 16,2-14 4-16,12-15 1 16,2-12 2-16,1-22-3 15,0-3-4-15,-8-12 0 0,1 2-1 16,-4 9-2-16,0 2-3 16,-5 14 9-16,1 13 16 15,-2 17-4-15,-1 10 0 16,5 22-6-16,-7 9-17 15,10 17 3-15,8 12 0 16,9 10-4-16,3-2 0 16,7-3 2-16,-5-15 1 15,-4-12 5-15,-2-8-38 16,-16-16-96-16,-4 1-80 0</inkml:trace>
  <inkml:trace contextRef="#ctx0" brushRef="#br0" timeOffset="219435.0554">2062 12415 786 0,'5'-1'350'15,"9"-2"-153"-15,8 1-146 16,8 4-18-16,15 2-75 16,4 1-312-16</inkml:trace>
  <inkml:trace contextRef="#ctx0" brushRef="#br0" timeOffset="219867.0277">2670 12278 924 0,'-9'2'476'0,"-5"5"-103"16,-4 16-259-16,-4 8-44 16,1 13-46-16,0 6-9 15,5-5-7-15,0-6 0 16,6-8-1-16,4-7 1 15,4-10 6-15,2-2 12 16,-1-20 10-16,4-5-1 16,6-14-5-16,5-7-12 0,6-13-10 15,-5-10 1-15,0-2-1 16,-1 3-1-16,-2 15-3 16,-1 7-4-16,-8 19-5 15,-3 7-6-15,3 14-5 16,1 7-1-16,9 10 2 15,7 6 4-15,10 5 5 16,5 4 0-16,6 1 5 16,4-1 1-16,-4-5 1 15,1 0 2-15,-13-8-1 16,-10-5 1-16,-16-4 2 16,-12-8 1-16,-22-2 4 15,-12 2-1-15,-11-5 0 16,-4 3-2-16,5 0-17 15,8-2-32-15,14-1-138 16,8-3-149-16</inkml:trace>
  <inkml:trace contextRef="#ctx0" brushRef="#br0" timeOffset="220450.8929">3106 12366 708 0,'-3'17'320'0,"-2"26"-133"16,-1 5-27-16,3-4-31 15,1-4-26-15,-1-14-47 16,3-6-13-16,3-8 8 16,1-6 17-16,4-12 10 15,4-11 3-15,0-16-29 16,1-4-19-16,0-15-13 16,-6-4-1-16,-3-7-4 15,-1 0-4-15,1 11-6 16,1 9-5-16,-2 18-3 15,0 9-4-15,-5 13-13 16,4 9-3-16,1 9 0 0,4 7 2 16,9 6 16-1,4 0 2-15,2 1 3 0,3-4 2 16,-1-6 2-16,-1-6 3 16,1-10 5-16,-2-3 3 15,-2-14 2-15,1-3-1 16,0-9-5-16,-1-3-2 15,-1-1-6-15,-3 4-1 0,-3 5-3 16,-7 6-4 0,3 15 2-16,-9 6 4 0,0 18 10 15,-2 6 4-15,2 14 1 16,3 4-4-16,4 8-8 16,1-1 0-16,4-8-64 15,-2-6-123-15</inkml:trace>
  <inkml:trace contextRef="#ctx0" brushRef="#br0" timeOffset="220825.1678">3804 12318 735 0,'-3'14'358'15,"0"23"-139"-15,-1 7-45 16,4 7-66-16,3 1-22 16,2-11-24-16,0-3-11 15,0-13-19-15,-3-5-8 16,0-10 46-16,-1-6 25 16,-1-8 8-16,-2-7 4 15,-5-9-47-15,3-4-26 0,-3-12-6 16,1-5-3-1,3-13-5-15,-4-4-5 16,5 3-11-16,2 3-4 0,6 16-5 16,3 6-1-16,3 9-3 15,5 6-3-15,11 5-3 16,7 3-1-16,8 7 0 16,3 2-17-16,6 9-119 15,2-1-120-15</inkml:trace>
  <inkml:trace contextRef="#ctx0" brushRef="#br0" timeOffset="221083.1706">3918 12581 884 0,'-5'3'402'16,"-1"2"-181"-16,10 6-45 15,14-4-55-15,11 4-30 16,11 0-41-16,3-2-14 16,4-3-18-16,-2-3-3 0,-4-3-57 15,-8-2-85-15</inkml:trace>
  <inkml:trace contextRef="#ctx0" brushRef="#br0" timeOffset="221231.0111">3948 12487 981 0,'8'0'428'0,"17"2"-246"16,9 1-44-16,15-3-68 15,7-2-50-15</inkml:trace>
  <inkml:trace contextRef="#ctx0" brushRef="#br0" timeOffset="221787.7284">4372 12630 576 0,'5'5'313'0,"-2"9"-1"15,2 8-176-15,-3 10-36 16,-5 3-22-16,-4 1-42 15,-1 0-14-15,-1-11-7 16,5-2 0-16,3-15 9 16,3-8 3-16,8-15-1 15,7-9-1-15,6-14-10 16,-3-4-3-16,-2-2 2 0,-7-2-2 16,-6 6-1-16,3 5-2 15,-5 8-6-15,1 8 13 16,-3 17-7-16,0 5 0 15,6 21-2-15,5 3-10 16,5 9 3-16,1 1 0 16,11 1 2-16,1-2 1 15,0-4 25-15,-2-1-80 0,-14-7-235 16</inkml:trace>
  <inkml:trace contextRef="#ctx0" brushRef="#br0" timeOffset="221935.8114">4430 12729 953 0,'12'-2'364'0,"13"-1"-280"16,10 1-30-16,11 2-26 16,4 5-127-16</inkml:trace>
  <inkml:trace contextRef="#ctx0" brushRef="#br0" timeOffset="222262.0493">4732 12773 482 0,'0'-4'330'0,"-1"-4"13"16,14 2-184-16,12-1-37 15,11 3-67-15,3 2-20 16,4 0-21-16,-1 2-5 16,-10 3-2-16,-3-2 2 0,-15-1 8 15,-4-2 4-15,-8-1 3 16,2-3-2-16,-4 1-8 16,0-1-4-16,0 2-16 15,-1 4-14-15,0 0 30 16,-1 0 8-16,1 3 28 15,0 13 16-15,3 33-29 16,2-30-7-16,3-4-86 16,2-1-167-16</inkml:trace>
  <inkml:trace contextRef="#ctx0" brushRef="#br0" timeOffset="222461.9067">5171 12617 948 0,'-1'0'457'0,"0"0"-194"16,1 0-77-16,0 0-77 0,0 0-32 15,10 23-9-15,18 35-10 16,-17-28-23-16,0-2-6 16,-3 1-14-16,-5-4 11 15,-3-6-139-15,-3-4-117 16</inkml:trace>
  <inkml:trace contextRef="#ctx0" brushRef="#br0" timeOffset="222741.2078">5237 12601 519 0,'15'-11'334'0,"23"-2"-18"16,-5 2-15-16,-6 11-111 15,-3 9-42-15,-14 3-62 16,-10 3-15-16,-11 3-17 15,-5 2-9-15,-7-4-15 16,3-1-11-16,12-7-15 16,4-3-4-16,17-1-4 15,8 0-1-15,8 3 3 16,-1 1 1-16,1 8-1 16,-2 5 0-16,-13 5 0 15,-2 1 1-15,-14-1 4 16,-10 0 1-16,-6-7 3 15,-7-3 5-15,-6-16-27 16,2-6-58-16</inkml:trace>
  <inkml:trace contextRef="#ctx0" brushRef="#br0" timeOffset="222989.1707">5979 12424 1520 0,'-2'-1'644'0,"2"1"-385"15,-5 0-92-15,5 0-111 16,0 0-34-16,0 0-31 15,0 0-62-15,0 0-275 16</inkml:trace>
  <inkml:trace contextRef="#ctx0" brushRef="#br0" timeOffset="223165.8577">6018 12615 1253 0,'-1'3'607'0,"-6"-3"-230"0,5 1-110 16,2-1-137-16,-1 0-48 15,1 0-50-15,0 0-10 16,0 0-82-16</inkml:trace>
  <inkml:trace contextRef="#ctx0" brushRef="#br0" timeOffset="229079.8691">7111 12294 729 0,'0'-1'366'0,"-1"-5"-127"16,-8 14-139-16,-5 8-41 0,-8 16-51 15,-2 10-8-15,-1 11-3 16,-3-1 1-16,9 0 2 16,2-9 2-16,8-16 4 15,5-2 0-15,4-17 6 16,6-5 14-16,6-11 35 16,0-8 15-16,6-11 16 15,-6-6-8-15,0-6-23 16,2-4-10-16,-8-5-16 15,3-1-5-15,-1 7-14 16,-4 4-7-16,1 16-1 16,-5 6-1-16,0 11-5 15,2 3-1-15,6 4-7 16,5 5-4-16,7 8 1 16,6 8 1-16,10 11 3 15,7 10 1-15,6 12 1 16,2-3-42-16,-7-1-55 0,-7-5-19 15,-12-11-6-15,-7-4 42 16,-7-13 57-16,-4-2 22 16,-6-11 20-16,-6 0 8 15,-13-5 11-15,-11-1 16 16,-30-7 6-16,-5 2-6 16,-11-1-14-16,4 1-17 0,21 8-31 15,9-1-44-15</inkml:trace>
  <inkml:trace contextRef="#ctx0" brushRef="#br0" timeOffset="229387.2794">7580 12210 928 0,'-2'-2'430'0,"-2"1"-220"0,4 7-85 15,6 28-102-15,6 11-25 16,9 22 1-16,2 4 1 15,-2-2 3-15,-5-4 3 16,-9-13-90-16,-4-7-24 16,-6-12-286-16</inkml:trace>
  <inkml:trace contextRef="#ctx0" brushRef="#br0" timeOffset="229678.8428">7967 12355 755 0,'3'-9'394'0,"2"-7"-92"16,-3 2-103-16,0 6-105 15,-3 3-35-15,-5 10-48 16,-5 8-11-16,-14 7-8 16,-9 8 8-16,-10 1 7 15,-5 1 0-15,0-2 0 16,4-3-1-16,12-4-7 15,8-3-1-15,14-1 1 16,11-2 7-16,16 0 31 16,13 3 8-16,14-3 13 15,8 0-5-15,-3-4-21 0,0-2-6 16,-4-2-65-16,-5 0-102 16</inkml:trace>
  <inkml:trace contextRef="#ctx0" brushRef="#br0" timeOffset="230067.1254">8098 12837 583 0,'-5'8'327'0,"-4"6"-25"0,-2 11-204 16,1 2-31-16,5 2-35 16,1-5-10-16,7-8-9 15,1-7 7-15,3-13 9 16,1-8 5-16,1-10 33 16,2-5 3-16,0-4 12 15,1-2 8-15,-2 0-15 16,-2-1-6-16,0 6-29 15,2 7-17-15,-4 12-28 16,3 5-7-16,-3 15 0 16,1 5 1-16,5 11 6 15,4 8 2-15,5 2 2 0,3 2 1 16,-2-2-39-16,-5-6-54 16,-1-3-159-16,-3-9-130 15</inkml:trace>
  <inkml:trace contextRef="#ctx0" brushRef="#br0" timeOffset="230221.2479">8128 12896 706 0,'0'2'356'16,"1"3"-117"-16,12-2-130 16,9 1-35-16,11-4-50 15,8 2 3-15,4 2-170 16,-4-3-231-16</inkml:trace>
  <inkml:trace contextRef="#ctx0" brushRef="#br0" timeOffset="230457.0954">8422 12880 605 0,'-3'-5'334'0,"0"-3"-60"15,4 0-117-15,7 1-84 16,10 1-22-16,6 3-21 15,1 2-15-15,5 1-11 16,-3 1-2-16,-6 2 2 16,-2 1 3-16,-8-3 8 0,-7-1 6 15,-4-2 7-15,-1-1 2 16,0 2-7-16,0 1-8 16,0 0-12-16,1 0-4 15,0 0-28-15,1 5-128 16</inkml:trace>
  <inkml:trace contextRef="#ctx0" brushRef="#br0" timeOffset="230674.2839">8819 12808 832 0,'3'4'352'0,"4"7"-206"15,-1 8-27-15,-2 12-49 16,-4 0-20-16,4 6-22 16,-2-4-4-16,2-10-5 15,-1-4-2-15,1-11-52 16,-2-5-59-16,-1-5-216 16</inkml:trace>
  <inkml:trace contextRef="#ctx0" brushRef="#br0" timeOffset="230937.2426">8847 12848 516 0,'5'-12'236'0,"10"-14"-81"0,-1 6-27 16,8 7-10-16,1 4 7 16,-2 8-6-16,-2 2-20 15,-5 8-27-15,-6 3-19 16,-8 4-28-16,-6-1-5 16,-9 2-3-16,0 0 0 15,-1-4-2-15,6-1-3 16,10-7-5-16,9-5-2 15,14-1-4-15,1 0 1 16,7 5 1-16,1 5-1 16,-7 10 1-16,-5 6 1 0,-17 3 22 15,-9 2 17-15,-16-4 14 16,-4-8 2-16,-1-12-44 16,2-6-48-16</inkml:trace>
  <inkml:trace contextRef="#ctx0" brushRef="#br0" timeOffset="231612.334">8502 12823 550 0,'2'0'229'0,"8"2"-124"0,4 1-27 15,8 3-5-15,9 2-9 16,9-1-16-16,2 1-7 16,-9 1-12-16,-10-2-5 15,-23 6 7-15,-13 0 0 16,-21 12-3-16,-2 2-2 0,-4 1-12 15,6-1 29-15</inkml:trace>
  <inkml:trace contextRef="#ctx0" brushRef="#br0" timeOffset="232077.3187">9495 12390 944 0,'0'0'446'0,"-1"6"-193"16,1 11-96-16,1 19-102 15,2 6-15-15,-1 7 0 16,4-4-4-16,2-6-8 16,-1-3-1-16,4-9 27 15,-4-4-91-15</inkml:trace>
  <inkml:trace contextRef="#ctx0" brushRef="#br0" timeOffset="232225.1985">9360 12625 891 0,'19'-2'448'0,"13"-3"-148"15,15-1-159-15,17 2-44 16,13-1-60-16,-1 4-51 15</inkml:trace>
  <inkml:trace contextRef="#ctx0" brushRef="#br0" timeOffset="232782.8061">10357 12317 846 0,'-9'19'334'0,"-4"26"-232"16,-1 4 1-16,0 5-32 15,1-1-5-15,-5-10-12 16,4-7 8-16,7-14 22 16,4-8 12-16,8-12 39 15,6-8-9-15,10-11-32 16,-1-7-22-16,8-12-48 0,-3-2-5 16,-5-14-3-16,-3-5 2 15,-5-5-4-15,-5 5-4 16,-5 17-8-16,-2 14-5 15,-3 18-11-15,0 8-2 16,4 15-1-16,6 4 1 16,12 16 6-16,6 6 2 15,15 12 4-15,8 6 0 16,5-3 4-16,-1-4 0 16,-4-10 1-16,-9-4 1 0,-10-6-1 15,-7-3 1-15,-15-11 2 16,-5-6 0-16,-13-8 3 15,-16-2 1-15,-24-5-1 16,-12-5 1-16,-14-4-3 16,0-3 11-16,14 3-75 15,10 4-59-15,23 7-181 16</inkml:trace>
  <inkml:trace contextRef="#ctx0" brushRef="#br0" timeOffset="233255.8326">10813 12246 749 0,'2'-4'474'0,"3"-5"-17"16,-3 9-289-16,4 8-58 16,0 9-76-16,-4 10-9 0,3 14-11 15,-2 8-3-15,1 9-2 16,8-3-2-16,8-8-2 16,4-8 1-16,13-10 2 15,7-9 4-15,8-11 7 16,-2-9 7-16,2-10 25 15,-11-5 7-15,-12-14 4 16,-4 0-3-16,-10-14-26 16,-1-3-6-16,-9-2-7 15,-5-6 2-15,-2 18-6 16,-7 9-7-16,-3 25-14 16,1 14-6-16,-3 15-1 15,6 14 2-15,8 8 6 16,2 3 0-16,6-1 3 15,-1-4 1-15,-1-8 1 0,2-2 2 16,6-6-129 0,1-2-22-16</inkml:trace>
  <inkml:trace contextRef="#ctx0" brushRef="#br0" timeOffset="233740.7937">11597 12676 452 0,'-7'-5'349'16,"-2"-4"28"-16,-7-3-132 15,0 2-48-15,-7 1-85 16,-3 3-37-16,3 6-53 16,1 1-14-16,10 5-14 15,5 3-3-15,8 0 1 16,8 1 3-16,8-1 5 15,2-5 3-15,3 0 4 16,0-4 0-16,-2 0 1 0,-1 0-3 16,-3 0-4-16,1 7-2 15,-3 6-4-15,-1 3-1 16,-1 9 3-16,0 4 1 16,-3 4 3-16,0 3 3 15,-13-5 27-15,-8 0 13 16,-13-12 17-16,-10-9 4 15,1-10-21-15,-4-9-8 0,8-10-54 16</inkml:trace>
  <inkml:trace contextRef="#ctx0" brushRef="#br0" timeOffset="234408.9273">11901 12863 678 0,'-10'3'330'16,"-5"5"-114"-16,-3 12-126 16,-1 10-35-16,2 8-14 15,-2-1-9-15,7 1 0 16,0-8 2-16,6-13-23 15,5-4 17-15,1-15 70 16,0-3 13-16,5-8 13 16,2-5-15-16,3-8-67 15,5-6-10-15,-2-5-9 16,2 1-3-16,-4 7-9 16,-4 9-7-16,-2 19-8 15,-3 9-2-15,-2 15 1 0,3 7 2 16,5 9 3-16,4-2 1 15,12-3 1-15,2-3 1 16,6-12 1-16,2-3 1 16,-11-6 25-16,-3-3-70 15,-16 0-166-15,-8-6-180 16</inkml:trace>
  <inkml:trace contextRef="#ctx0" brushRef="#br0" timeOffset="234532.0691">11801 13050 699 0,'8'-1'333'0,"11"-2"-119"16,6 2-76-16,10 2-68 15,-1-1-6-15</inkml:trace>
  <inkml:trace contextRef="#ctx0" brushRef="#br0" timeOffset="234873.1993">12123 13003 805 0,'3'0'373'0,"3"-2"-138"16,15 1-113-16,2 0-35 15,10 1-31-15,3 1-23 16,-1 0-22-16,0-2 1 16,-12-5 4-16,-3-1 3 15,-13-3 1-15,-4 0-2 16,-3 0-8-16,-3 1-5 16,3 5-17-16,0 4-7 0,1 8-1 15,2 7 2-15,-1 6 21 16,1 3 9-16,-3 1 4 15,0-5 0-15,4-2-17 16,2-4-98-16</inkml:trace>
  <inkml:trace contextRef="#ctx0" brushRef="#br0" timeOffset="235088.9283">12504 12913 648 0,'5'0'357'16,"2"0"-92"-16,2 13-95 16,0 4-37-16,1 10-41 0,-1 3-12 15,-2-3-24 1,-2 2-8-16,-5-9-23 0,0-2-7 16,-3-5-25-16,-4-5-44 15,-2-7-136-15,-3-1-93 16</inkml:trace>
  <inkml:trace contextRef="#ctx0" brushRef="#br0" timeOffset="235339.1197">12495 13008 478 0,'5'-16'304'16,"7"-17"-30"-16,9 1-63 15,9 2-65-15,1 6-3 16,-4 9-5-16,-5 5-9 0,-13 8-56 16,-6 4-24-16,-1 3-19 15,-5 2-6-15,-5 5-6 16,2 2-2-16,-4-2-8 15,8 1-5-15,10 1-3 16,3-3 0-16,14-1 0 16,-2 1 0-16,-3 3 0 15,-1 3-1-15,-8 7-1 16,-6 1-2-16,-10-2 3 16,-7-3 0-16,-13-3 4 15,0-1 1-15,7-6-20 16,-3-5-82-16</inkml:trace>
  <inkml:trace contextRef="#ctx0" brushRef="#br0" timeOffset="235640.2059">13013 12499 703 0,'1'2'353'0,"9"-1"-108"15,9-1-28-15,14 1-76 16,12 1-26-16,9 3-44 15,4 4-10-15,5-6-21 16,-3 1-11-16,-2-3-63 16,-5-4-108-16</inkml:trace>
  <inkml:trace contextRef="#ctx0" brushRef="#br0" timeOffset="235835.4011">13088 12637 807 0,'0'-2'484'0,"1"0"-19"15,10-2-262-15,10-1-38 16,15 3-70-16,7 0-21 16,12 2-49-16,5 2-11 15,9-5-101-15,7 3-132 16</inkml:trace>
  <inkml:trace contextRef="#ctx0" brushRef="#br0" timeOffset="236208.1413">14132 12328 931 0,'-17'-10'413'0,"-20"-6"-208"16,-8 8-72-16,4 19-80 15,-1 9-19-15,14 20-22 16,8 9-9-16,14 8-2 16,8 0 3-16,19-4 10 15,10-8 16-15,21-7 27 16,6-7 9-16,6-9 17 15,2-8 6-15,-2-17 23 16,-1-9-1-16,-9-13-2 0,-10-9-13 16,-22-6-38-16,-14-8-8 15,-22-17-19-15,-10-3-9 16,-13-1-15-16,0 10-6 16,-1 23-36-16,1 14-49 15,0 21-170-15,-5 4-123 16</inkml:trace>
  <inkml:trace contextRef="#ctx0" brushRef="#br0" timeOffset="236463.7008">14360 12414 590 0,'7'-7'397'0,"7"-4"55"16,-5 3-125-16,-9 8-116 15,-6 1-44-15,-12 13-77 16,-8 7-14-16,-16 18 1 16,-5 4 1-16,-10 3-19 15,1 3-18-15,2-4-21 16,0 0 4-16</inkml:trace>
  <inkml:trace contextRef="#ctx0" brushRef="#br0" timeOffset="239284.8262">6749 13354 503 0,'1'-8'364'15,"1"-3"21"-15,2 10-161 16,0 29-140-16,0 18-37 0,5 28-22 15,1 9 0-15,3 7 7 16,1 2-10-16,-4-5-7 16,0-2 2-16,4-21 5 15,1-12-67-15,4-29-273 16</inkml:trace>
  <inkml:trace contextRef="#ctx0" brushRef="#br0" timeOffset="239599.8053">7133 13472 745 0,'14'-5'347'15,"8"-8"-144"-15,-8 11-91 16,-7 3-31-16,-18 9-30 0,-8 7-13 15,-19 8-16-15,-6 0-2 16,-5-1-5-16,4 0-2 16,9-6-5-16,0 4-4 15,9-2-5-15,4 1-2 16,13 5 1-16,5-2 2 16,17 3 24-16,9 2 8 15,12-1 10-15,11-5 3 0,9-2-16 16,2-7 3-16,0-4-162 15</inkml:trace>
  <inkml:trace contextRef="#ctx0" brushRef="#br0" timeOffset="239826.0556">7314 13831 571 0,'0'7'316'0,"-6"11"-32"16,4 8-106-16,0 8-45 15,1 3-33-15,6 0-43 16,2-4-19-16,-1-8-16 16,0-3-1-16,1-11-25 15,-3 0-53-15,-3-6-189 0</inkml:trace>
  <inkml:trace contextRef="#ctx0" brushRef="#br0" timeOffset="240179.7349">7291 13855 859 0,'9'-7'373'0,"11"-5"-217"16,2 5-46-16,0 6-69 15,0 3-26-15,4 6-11 16,-3 3-1-16,-7-1 1 16,-3 1 1-16,-13-4 4 15,0 0 0-15,-5 1 4 16,-2-3 2-16,3-2-3 16,4-1-4-16,1 0-7 15,-1-2-2-15,0 0-5 16,0 0 2-16,16 5-4 15,33 29-1-15,-38-10 2 16,-3 4 0-16,-12-1 10 16,-8-1 3-16,-12-4 8 15,0-3 3-15,-1-11 8 16,4-3 3-16,9-10-48 0,6-9-161 16</inkml:trace>
  <inkml:trace contextRef="#ctx0" brushRef="#br0" timeOffset="240456.174">7750 13842 771 0,'0'-3'428'15,"7"-2"-62"-15,18 2-178 16,7 1-36-16,15 2-44 16,6 2-21-16,-4 0-45 15,0 2 0-15,-10-3-19 16</inkml:trace>
  <inkml:trace contextRef="#ctx0" brushRef="#br0" timeOffset="240916.112">8293 13591 846 0,'0'-17'413'15,"0"-15"-159"-15,1 12-109 16,4 11-54-16,2 17-68 15,0 11-21-15,5 29-21 16,-5 8 8-16,-1 24 13 16,0 13 4-16,1 1 7 15,1-3 5-15,4-20-55 0,-2-16-79 16</inkml:trace>
  <inkml:trace contextRef="#ctx0" brushRef="#br0" timeOffset="241210.9095">8783 13642 770 0,'-7'2'307'0,"-8"5"-186"15,-9 0-45-15,-6 7-26 16,-9 0-5-16,-8 3-17 15,0 3 8-15,-2 1 26 16,0 0-4-16,13 2-7 16,7 0-17-16,14 3-12 15,6 4 9-15,11 1 27 16,9 2 10-16,20-6-2 16,14 2-9-16,17-12-23 15,6-2-4-15,3-4-45 16,-2-3-111-16</inkml:trace>
  <inkml:trace contextRef="#ctx0" brushRef="#br0" timeOffset="241587.0445">8929 14037 556 0,'-4'6'352'0,"-7"3"18"15,0 7-233-15,-1 2-24 16,1-1-53-16,5-1-16 0,4-5-22 16,-2-3-4-16,4-7 54 15,-3-1 14-15,3-8 11 16,6-2 2-16,-2-7-54 16,5-7-12-16,1-3-8 15,-1-5-2-15,2-4-2 16,1 2-4-16,-1 6-9 15,-3 3 5-15,-1 12-7 16,1 9-4-16,-2 13 2 16,3 12-8-16,3 7 2 15,1 1 3-15,3-2 2 16,2-2 0-16,3-4 0 16,0-2 1-16,-4 1 2 15,-5-4-20-15,-10-1-79 16,-2-1-64-16</inkml:trace>
  <inkml:trace contextRef="#ctx0" brushRef="#br0" timeOffset="241753.1824">8831 14058 732 0,'3'0'397'16,"6"0"-48"-16,12 0-139 15,15 0-85-15,13-1-34 16,7 1-55-16,-4 0 23 0</inkml:trace>
  <inkml:trace contextRef="#ctx0" brushRef="#br0" timeOffset="242278.2605">9706 13600 787 0,'-3'-4'408'0,"-4"0"-155"16,1 4-67-16,2 21-107 15,4 15-44-15,8 26-22 16,-3 11 4-16,1 7-1 16,-2-2 5-16,-4-18-43 15,-2-10-98-15</inkml:trace>
  <inkml:trace contextRef="#ctx0" brushRef="#br0" timeOffset="242445.8769">9492 13786 777 0,'1'2'342'15,"9"5"-122"-15,9 2-82 16,26 2-4-16,14-1-13 16,19-2-45-16,8-7-18 0,3-2-140 15</inkml:trace>
  <inkml:trace contextRef="#ctx0" brushRef="#br0" timeOffset="243113.1654">10346 13674 620 0,'20'-14'332'0,"18"-19"-69"16,4 3-37-16,13 17-80 15,-15 2-50-15,-10 18-69 16,-7 13-12-16,-13 23 1 16,-5 8 3-16,-7 13 1 15,-3 2-3-15,6-1-6 16,8-3-2-16,13-16 2 16,1-10 0-16,10-14 8 15,-3-11 7-15,-3-13 9 16,3-9 4-16,-5-24 1 15,-2-10-6-15,1-20-9 16,0-4-2-16,-2-4-6 16,-1 1-3-16,-5 13-8 15,-5 4-3-15,-4 21-8 16,-2 11-22-16,-5 27-13 0,-1 15-2 16,-3 24 5-16,2 10 21 15,4 14 16-15,4 1 1 16,9 3 3-16,6-4 3 15,6-13-28-15,3-8-79 16</inkml:trace>
  <inkml:trace contextRef="#ctx0" brushRef="#br0" timeOffset="243611.8181">11287 13985 816 0,'3'-8'375'0,"4"-9"-161"15,-4 0-33-15,-2-2-68 16,-2 1-27-16,-9-1-41 16,1 3-12-16,-8 6-13 0,-4 2-7 15,-1 9-19-15,5 6-7 16,2 9-6-16,5 5 0 16,8 0 9-16,2-2 3 15,8-5 7-15,5-5 0 16,3-8 4-16,3-2 1 15,-3-7 0-15,1-1-1 16,0 2-3-16,-3 1-5 16,7 13-10-16,-1 9-4 0,-3 13-4 15,5 7 5-15,-11 4 6 16,-5 1 8-16,-9-7 7 16,-11-2 3-16,-8-10 7 15,-1-4 2-15,-4-15 5 16,2-2 1-16,3-10-2 15,0-5-40-15,11-1-264 16</inkml:trace>
  <inkml:trace contextRef="#ctx0" brushRef="#br0" timeOffset="243941.0224">11531 14193 898 0,'0'2'418'16,"0"5"-151"-16,0 6-90 15,3 5-60-15,-1 3-23 16,-1 4-45-16,1 2-16 0,1-5-13 16,-3-1-3-16,1-8 6 15,-1-6 6-15,0-7-5 16,0-5-39-16,0-12-171 16,1 2-182-16</inkml:trace>
  <inkml:trace contextRef="#ctx0" brushRef="#br0" timeOffset="244220.9603">11579 14126 864 0,'4'-3'391'0,"11"-1"-196"15,4 1-67-15,8 8-89 16,1 5-17-16,-8 0-12 16,3 4 0-16,-11-5 0 15,-6-2 0-15,-4 0 1 16,-6-1 1-16,-9-3 0 15,3 3 1-15,2-3-4 16,-2-3-6-16,10-1-9 0,5 0-4 16,4 2-1-16,4 4 1 15,1 4 2-15,-3 4-1 16,-1 4 0-16,-2 3 2 16,-12 5 7-16,-5 3 6 15,-14-2 4-15,-6 0 2 16,1-14-5-16,0-5-65 15</inkml:trace>
  <inkml:trace contextRef="#ctx0" brushRef="#br0" timeOffset="244497.0855">11873 13934 1020 0,'11'0'453'16,"9"-2"-216"-16,22 1-106 0,11 2-15 15,10 3-51-15,-2 4-20 16,-11 5-92-16</inkml:trace>
  <inkml:trace contextRef="#ctx0" brushRef="#br0" timeOffset="245154.7894">12478 13668 694 0,'21'-5'339'31,"-11"2"-115"-31,0 1-80 0,47-6-70 0,-1 8-28 16,-20 20-27-16,-29 12-5 16,-9 17 1-16,-6 8 2 0,8 9-2 15,2 0-3-15,9-16 0 16,3-10 2-16,7-18 18 15,-1-14 22-15,6-13 17 16,2-15 0-16,6-18-11 16,2-10-21-16,-2-14-15 15,2-3-2-15,-7-4-3 16,-5 3-2-16,-9 5-6 16,-5 9-7-16,-8 22-15 15,-1 13-23-15,-8 29-11 16,-4 14 2-16,-5 28 11 15,1 12 23-15,8 20 11 16,7 9 2-16,17-9 3 16,4-10 3-16,14-25-13 15,5-14-59-15,2-17-262 16</inkml:trace>
  <inkml:trace contextRef="#ctx0" brushRef="#br0" timeOffset="245658.5859">13262 14116 459 0,'3'-3'273'0,"8"-1"-7"15,-1-4 0-15,-5-1-32 16,-1-1-31-16,-4 2-74 16,-6-4-28-16,-6-1-47 15,-8 2-17-15,-2 2-18 16,4 9-15-16,2 4-15 15,6 4-5-15,5 3-1 16,4-3 1-16,7 5 7 16,-1-4 1-16,10-1 3 15,-6-4 2-15,5-4 2 16,5-1 0-16,-2 2-2 0,6 6-2 16,-1 8-7-16,1 7-1 15,-10 5 0-15,-5 2 2 16,-12 2 6-16,-9-1 5 15,-7-4 6-15,-6-5 5 16,2-8 5-16,0-5 4 16,6-14-19-16,5-2-27 15,7-9-159-15,6-2-252 16</inkml:trace>
  <inkml:trace contextRef="#ctx0" brushRef="#br0" timeOffset="246036.8083">13545 14271 793 0,'-5'12'352'0,"-9"13"-191"16,1-1-47-16,5-4-64 15,2-5-21-15,5-8 21 16,0-6 28-16,1-4 14 16,0 2 7-16,0-1-25 15,3-16-27-15,16-37-3 16,-11 28-2-16,-1-2 0 0,3 3-3 16,-3 4-12-16,0 2-10 15,1 10 6-15,-3 3 1 16,1 8-4-16,-1 4-2 15,8 9-16-15,-3 3-2 16,5 7 0-16,0 5 0 16,-2 5 1-16,-1 2 1 15,-2-5-67-15,-3-1-76 0,-3-10-323 16</inkml:trace>
  <inkml:trace contextRef="#ctx0" brushRef="#br0" timeOffset="246185.1517">13527 14307 761 0,'10'-1'385'0,"11"-3"-133"16,6 2-99-16,8 2-84 16,-1 0-42-16</inkml:trace>
  <inkml:trace contextRef="#ctx0" brushRef="#br0" timeOffset="246635.4329">13731 13732 724 0,'-3'-2'358'0,"5"0"-138"15,6 1-72-15,14 0-71 16,14 0-18-16,15 0-4 15,13 1-14-15,6 1-22 16,-2 1-5-16,-12 2-61 0,-12-1-96 16</inkml:trace>
  <inkml:trace contextRef="#ctx0" brushRef="#br0" timeOffset="246813.9775">13844 13854 873 0,'0'1'373'0,"9"1"-144"15,6 1-103-15,20 1-27 16,10-1-13-16,14-3-30 16,2 0-85-16</inkml:trace>
  <inkml:trace contextRef="#ctx0" brushRef="#br0" timeOffset="247175.0653">14861 13600 863 0,'-19'-8'389'0,"-22"-6"-198"0,-1 5-53 16,0 14-89-16,-1 6-31 16,10 18-19-16,4 5-2 15,16 11 3-15,13 10 7 16,12 5 10-16,10 1 9 16,23-5 18-16,8-14 4 15,20-20-3-15,3-9 0 16,-3-24 39-16,-7-8 19 0,-20-19 27 15,-14-12 3-15,-19-9-48 16,-12 0-23-16,-19 1-39 16,-7 7-10-16,-15 9-16 15,-3 4 1-15,2 18-93 16,3 7-51-16,7 15-281 16</inkml:trace>
  <inkml:trace contextRef="#ctx0" brushRef="#br0" timeOffset="247372.0006">15008 13700 1271 0,'-17'9'527'0,"-26"16"-322"0,-11 10-37 15,-10 19-75-15,-2 9-37 16,16 9-427-16</inkml:trace>
  <inkml:trace contextRef="#ctx0" brushRef="#br0" timeOffset="353706.6459">3725 14758 602 0,'-2'-8'337'0,"1"-12"-53"0,2-4-53 16,7-9-84-16,6-4-41 15,2 3-61-15,1 1-15 16,-2 11-1-16,-6 2 3 16,-3 15-15-16,-3 10-2 15,-2 18-13-15,0 15-6 0,-1 14 13 16,1 6 2-16,-1 4 0 16,0 0 0-1,3-6 1-15,2-10-20 0,5-16-187 16</inkml:trace>
  <inkml:trace contextRef="#ctx0" brushRef="#br0" timeOffset="353883.165">3551 15031 917 0,'6'2'371'0,"17"2"-225"15,12-2-43-15,30-2-32 16,14 2-23-16,6 4-61 0,1 6-148 16</inkml:trace>
  <inkml:trace contextRef="#ctx0" brushRef="#br0" timeOffset="354285.0668">3703 15360 965 0,'-8'-11'405'0,"0"-14"-238"15,12-2-59-15,22-3-46 16,12 2-12-16,20 5-9 15,3 3 2-15,-1 14-2 16,-8 7-16-16,-25 15-16 16,-13 8-2-16,-21 10 4 15,-6 8 3-15,-21 6 3 16,-7 3-1-16,-10-2-5 16,-6-6 1-16,10-13-1 15,8-6-2-15,14-18-4 16,6-6-4-16,18-9-18 15,7-4-8-15,19 3 1 0,12 3 5 16,17 9 23-16,5 5 14 16,-1 11 4-16,-5 3-2 15,-16 3-4-15,-6-2 28 16</inkml:trace>
  <inkml:trace contextRef="#ctx0" brushRef="#br0" timeOffset="355068.8081">4246 14930 516 0,'10'-11'287'0,"10"-12"-32"16,6 2-15-16,0 12-49 15,1 7-39-15,-5 20-75 16,-5 10-25-16,-12 14-31 16,-4 7-3-16,-8-5-3 15,-1-5-1-15,3-3 0 16,3-13-2-16,6-10-1 16,7-5 3-16,4-20 2 15,0-3 3-15,0-10 2 16,2-4-2-16,1-8 14 15,1 0 5-15,-4 4 1 16,2 6-1-16,-2 19-21 16,1 6-7-16,-3 12-6 15,-3 11-1-15,-10 2 0 16,-1 2 2-16,-3 0 1 16,-2-6 1-16,5-4-1 0,4-2 0 15,5-11 1-15,4-2 0 16,7-10-2-16,2-9 0 15,4-6-1-15,0-3 0 16,3-2 0-16,-1 8 0 16,-2 14 0-16,-3 8 1 15,-11 17 2-15,-4 7 2 16,-9 7-1-16,-1 0-1 16,-2-1-2-16,4-4-21 0,5 1-195 15</inkml:trace>
  <inkml:trace contextRef="#ctx0" brushRef="#br0" timeOffset="355442.8239">4975 14992 617 0,'1'-6'355'0,"-1"-2"-45"16,1 6-75-16,0 4-111 15,1 6-40-15,-2 8-56 16,0 6-13-16,1 5 1 16,1-4-2-16,8 1-3 15,-2-7 1-15,7-6 6 16,7 0 2-16,-2-12 37 0,6-1 10 16,-1-12 23-16,-6-6 9 15,1-5-24-15,-6-2-9 16,-3-5-27-16,1 3-13 15,-6 4-18-15,-1 8-7 16,-2 12-12-16,-3 10-2 16,0 15 0-16,0 3 4 15,0 9 8-15,1 1 1 16,1-5 0-16,4 2 2 0,0-3 20 16,-1-5-83-16,6-1-300 15</inkml:trace>
  <inkml:trace contextRef="#ctx0" brushRef="#br0" timeOffset="355982.8113">5420 15134 913 0,'-3'3'398'0,"0"10"-186"16,0 2-76-16,0 14-42 15,3 5-27-15,-3 5-39 16,5 2-7-16,-2-5-7 0,4-5-1 16,4-11-32-16,-7-3-30 15,4-12-76-15,-5-5-58 16,0-8-29-16,-11-8 27 15,-3-7 83-15,-5-5 86 16,-7-2 103-16,9 0 18 16,7-1-1-16,10 1-30 15,15 5-39-15,10 1 3 0,6 3 20 16,3 6 7-16,-3 8 7 16,-1 7-12-16,-4 13-25 15,-3 1-6-15,-11 2-13 16,-4 0-5-16,-9 1-1 15,-5 2 0-15,1-3 2 16,-3-5-2-16,6-1-4 16,3-5-1-16,7-1-2 15,8-2-4-15,9 5-1 16,3 2-2-16,0 7 0 16,-7 6 2-16,-18 4 2 15,-10 2 2-15,-18 0 8 16,-5 4 4-16,-6-9 8 15,1-8 2-15,10-11-144 16</inkml:trace>
  <inkml:trace contextRef="#ctx0" brushRef="#br0" timeOffset="356890.0778">5627 14716 828 0,'-10'-7'390'0,"-7"-9"-161"16,6-2-56-16,14-2-75 15,7 3-23-15,13 4-19 0,8 4-10 16,10 9-12-16,2 2-6 16,-1 9-18-16,-9 5-1 15,-18 1-3-15,-12 9-1 16,-22 0 0-16,-7 3 1 16,-4 1 2-16,1-5-1 15,14-4 0-15,6-4-2 16,14-8 21-16,12-2 11 0,14-5 6 15,11-6 2-15,9-3-23 16,4-4-10-16,3-2-62 16,-7 4-502-16</inkml:trace>
  <inkml:trace contextRef="#ctx0" brushRef="#br0" timeOffset="358390.6656">6324 15108 332 0,'-13'3'240'0,"-9"-1"11"0,13 0-43 15,9-2 3-15,16-4 0 16,15 0-18-16,14 0-29 15,8-1-19-15,14 3-60 16,-1 2-18-16,-2 0 3 16,-1 5-156-16</inkml:trace>
  <inkml:trace contextRef="#ctx0" brushRef="#br0" timeOffset="358839.1344">7557 14777 996 0,'-19'-5'479'0,"-16"-8"-200"0,-1 6-160 15,-3 6-51-15,4 11-77 16,2 13-21-16,-1 26-14 16,4 7 6-16,16 12 13 15,13 4 12-15,20-10 16 16,12-4 3-16,14-11 3 15,8-11 1-15,14-19 4 16,12-11 23-16,0-19 57 16,-6-12 25-16,-19-14 46 15,-14-5-12-15,-23-13-44 16,-15-5-19-16,-14 2-58 16,-17 0-15-16,-20 15-27 15,-8 12-29-15,-11 15-75 16,10 11-80-16</inkml:trace>
  <inkml:trace contextRef="#ctx0" brushRef="#br0" timeOffset="359024.0881">7760 14924 588 0,'0'1'413'15,"-7"4"58"-15,-12 10-176 0,-24 12-130 16,-10 14-32-16,-17 12-57 16,-2 1-27-16,15 7-81 15</inkml:trace>
  <inkml:trace contextRef="#ctx0" brushRef="#br0" timeOffset="362841.2773">8600 14863 620 0,'2'-11'357'0,"0"-8"-31"16,0 2-49-16,0 10-92 15,-4 5-52-15,1 17-85 16,-1 13-29-16,1 23-17 16,1 4-1-16,0 5 0 15,2-2 0-15,2-14 3 16,1-5 0-16,7-10 4 16,-2-9 5-16,1-8-87 15,0-6-48-15,-6-10-125 16,-3-4-116-16</inkml:trace>
  <inkml:trace contextRef="#ctx0" brushRef="#br0" timeOffset="362987.1852">8413 15050 643 0,'0'-2'373'0,"7"-1"-25"16,5 1-59-16,32 0-59 15,12 1-13-15,18 0-63 16,10 3-31-16,-14 3-39 15,-15 2-123-15</inkml:trace>
  <inkml:trace contextRef="#ctx0" brushRef="#br0" timeOffset="366966.7747">9369 15030 614 0,'2'-4'285'0,"5"0"-79"0,5 8-64 15,-1 6-25-15,0 6-11 16,-3 13-41-16,-6-4-9 16,-6 6-16-16,2-1-8 15,-5-7-5-15,3-3-7 16,4-14 16-16,0-6 10 15,7-15 12-15,1-11 3 16,7-4-12-16,4-4-6 0,2 7-2 16,4 4-3-1,1 8-12-15,0 6-6 0,0 3-18 16,-5 7-2-16,-6 8 1 16,-5 6 3-16,-10 4 4 15,-1 1 1-15,-4-6 0 16,-1 3-1-16,2-9 3 15,3-4-2-15,2-6 3 16,3-5 0-16,7-7-7 16,4-3 1-16,7 1-11 15,2 1-5-15,1 14-2 16,2 4-2-16,-1 14 5 16,-6 3 3-16,-1 2 6 15,-8 0 1-15,-4-5 2 16,-1-2-32-16,1-3-278 15</inkml:trace>
  <inkml:trace contextRef="#ctx0" brushRef="#br0" timeOffset="367545.9308">10104 15191 100 0,'8'0'90'16,"6"0"25"-16,2 0 20 15,3-5 41-15,-2-3 67 16,0-2 24-16,-4-5 14 15,-3 1-29-15,-6-1-55 16,-4-2-33-16,-7 0-49 16,-9 1-23-16,-12-2-42 15,-3 3-17-15,-6 12-29 16,0 4-9-16,6 15-8 16,4 6 0-16,17 6 1 15,9 0 1-15,15-4 0 16,8-2-1-16,6-11 1 0,2-6 1 15,2-6 7-15,-5-6 4 16,-6-6 10-16,-4-1 0 16,-5 3 5-16,-4-2 0 15,-5 6-5-15,3 8-4 16,-4 12-9-16,3 12-5 16,-2 19-1-16,0 8 3 15,-6 11 4-15,-5 3 1 16,-10-2 6-16,-10-10 2 0,-6-13 2 15,-4-12 1-15,-3-9 5 16,4-9 1-16,6-13-1 16,8-6-4-16,16-20-29 15,12-9-52-15,17-11-168 16,8-5-164-16</inkml:trace>
  <inkml:trace contextRef="#ctx0" brushRef="#br0" timeOffset="369819.2258">11393 15202 930 0,'20'1'430'0,"36"-2"-189"0,17-3-29 16,11 2-72-16,-2-3-44 16,-18 4-49-16,-12 6-86 15</inkml:trace>
  <inkml:trace contextRef="#ctx0" brushRef="#br0" timeOffset="372467.045">12256 15053 812 0,'10'-5'357'0,"1"0"-191"16,3 7-54-16,-5 15-59 16,-6 9-11-16,-3 15-6 15,-2 3-2-15,-1-1-12 16,3-4-3-16,9-22-9 15,5-12-2-15,3-20 0 16,5-11 0-16,-6-9 17 16,-3-6 29-16,1 7 31 0,-3 6 14 15,3 11-17-15,2 11-32 16,6 13-32-16,1 4-16 16,-3 14 2-16,-2 1 3 15,-10 5 2-15,-5 3 1 16,-1-6-3-16,0-4-2 15,8-14-8-15,2-10-4 0,8-13 0 16,-1-9 2-16,0-7 6 16,-1 1 1-16,0 6-1 15,-3 7-1-15,-5 14 0 16,2 3 3-16,-9 12 2 16,4 5 2-16,-2 2 2 15,-5-1-2-15,2-2-61 16,4-4-131-16</inkml:trace>
  <inkml:trace contextRef="#ctx0" brushRef="#br0" timeOffset="372991.0934">13057 15191 328 0,'3'-4'164'16,"0"-4"-56"-16,3 3-27 16,0 3-31-16,-3 1-4 0,-1 1 35 15,-2-2 22 1,0 1 47-16,0 0 22 16,0 0 9-16,0 0-6 15,-2-4-26-15,-4-11-15 16,-32-28-36-16,5 33-21 0,-5 7-38 15,-1 5-17-15,3 9-28 16,7 1-6-16,13 6-11 16,11 0 2-16,13-2 6 15,8 0 3-15,10-10 10 16,8-2 2-16,1-9 4 16,0-6 0-16,-7 0 5 15,-8 0 3-15,-9 3 1 16,-5 5-1-16,-5 4-16 15,-1 4-6-15,0-4-8 16,3 15-2-16,20 53 10 16,-4-21 3-16,-7 3 5 15,-5 6 0-15,-10-3 4 16,-12-4 2-16,-12-5 11 16,-2-12 8-16,-11-15 22 15,2-7 10-15,6-19-1 16,6-9-10-16,17-17-31 0,9-6-24 15,14-4-114-15,5-4-99 16</inkml:trace>
  <inkml:trace contextRef="#ctx0" brushRef="#br0" timeOffset="397314.979">10564 15099 729 0,'-5'4'326'0,"-4"7"-163"16,3 4-64-16,9 7-50 15,4 0-20-15,11-2-9 16,8-3-8-16,7-16 23 15,6-6 9-15,-1-18 35 16,-9-9 15-16,-9-1 14 16,-10-3 4-16,-9 1-7 15,1 9-4-15,-6 10-30 16,2 9-25-16,0 22-39 16,1 9-15-16,10 17-15 0,1 11 7 15,8 7 9-15,3 4 3 16,-6-3 12-16,-4-2 15 15,-9-7 43-15,-9-5 17 16,-12-14 22-16,-9-5 3 16,-6-17-18-16,-6-9-8 15,0-15-30-15,9-11-15 0,9-19-37 16,10-8-9-16,17-6-41 16,7-1-62-16</inkml:trace>
  <inkml:trace contextRef="#ctx0" brushRef="#br0" timeOffset="398152.1371">13406 14791 1046 0,'0'-3'482'0,"0"-3"-255"0,-1 12-81 16,1-3-95-16,2 28-40 15,5 81-5-15,-5-38 4 16,-1 7-1-16,1-2-1 16,2-15 1-16,3-7 0 15,1-26 2-15,3-12 2 0,4-20 37 16,3-11 21-16,10-17 30 16,4-5 7-16,5-4-36 15,1 2-22-15,-4 16-34 16,-6 10-10-16,-9 19-2 15,-3 12 1-15,-7 8 2 16,2 2 2-16,2-6-2 16,1-5-1-16,14-12 34 15,3-3-101-15</inkml:trace>
  <inkml:trace contextRef="#ctx0" brushRef="#br0" timeOffset="403332.1112">1651 16567 570 0,'7'-5'276'0,"8"-10"-94"15,9-3 20-15,10-20-5 16,3-10-11-16,11-23-42 16,3-13-22-16,-5-6-55 15,-6 1-23-15,-14 23-14 16,-10 14 12-16,-14 22 8 15,-2 12-7-15,-7 19-28 16,-3 8-22-16,3 26-25 16,1 10-3-16,17 21 5 0,7 7 1 15,13 6 10-15,5-1 9 16,-2-16 14-16,2-7 7 16,-4-21 3-16,0-11-11 15,-7-12-84-15,-4-4-71 16</inkml:trace>
  <inkml:trace contextRef="#ctx0" brushRef="#br0" timeOffset="403469.1561">1919 16374 753 0,'20'1'333'0,"29"-1"-173"15,3-3-48-15,4-1-87 16,-6-2-152-16</inkml:trace>
  <inkml:trace contextRef="#ctx0" brushRef="#br0" timeOffset="403619.2797">1675 16221 1122 0,'-11'1'485'0,"-5"1"-281"16,10 2-97-16,19-2-99 15,19 4-21-15,20 0-95 16,12 1-175-16</inkml:trace>
  <inkml:trace contextRef="#ctx0" brushRef="#br0" timeOffset="403931.1205">2409 16463 994 0,'11'2'426'0,"16"-2"-241"16,5-1-51-16,0-7-53 16,1-1-23-16,-13-5-13 15,-7 0 5-15,-12-4-2 16,-9-3-1-16,-6-1-10 16,-5 2-8-16,-8 9-18 15,-2 7-7-15,-2 16-6 16,4 9-4-16,2 14 8 15,8 9 2-15,7 4 0 16,3 6-2-16,7-1-2 16,4-2-2-16,8-7 2 15,3-5 1-15,13-14 5 16,0-9-21-16,8-15-122 16,4-8-180-16</inkml:trace>
  <inkml:trace contextRef="#ctx0" brushRef="#br0" timeOffset="404177.6761">3073 16330 1072 0,'-6'7'544'0,"-4"4"-174"16,-2 9-212-16,-8 7-32 16,-1 2-82-16,-4 1-20 15,-3-10 2-15,-2-10-15 16,5-8-30-16,2-5-7 0,8-7-17 15,4 3 11-15,7-1 10 16,5 0 0-16,16 7 18 16,5 1 9-16,12 8 20 15,4 4 6-15,5 5-10 16,1 7-9-16,-4-2-36 16</inkml:trace>
  <inkml:trace contextRef="#ctx0" brushRef="#br1" timeOffset="410568.7263">4985 14678 571 0,'14'-12'305'16,"1"-13"-28"-16,-8 12-70 16,-22 18-78-16,-13 17-21 15,-30 42-75-15,-14 24-7 0,-27 33-8 16,-5 11-5-16,9 5-5 16,-5-8 2-16,27-17-111 15</inkml:trace>
  <inkml:trace contextRef="#ctx0" brushRef="#br1" timeOffset="411289.0081">10005 14771 549 0,'0'-3'284'0,"-5"1"-61"15,-4 7-70-15,-19 20-46 16,-13 18-22-16,-41 32-40 16,-19 12-10-16,-30 20-22 0,0 3-6 15,-1-2-44 1,15-5-297-16</inkml:trace>
  <inkml:trace contextRef="#ctx0" brushRef="#br1" timeOffset="412000.7772">12959 14860 671 0,'-5'-2'355'16,"-7"-2"-117"-16,-21 25-111 15,-13 22-37-15,-21 27-53 16,-19 15-6-16,-27 15-12 15,-3 7-4-15,0-4-2 16,17-6 4-16,26-25-82 16</inkml:trace>
  <inkml:trace contextRef="#ctx0" brushRef="#br0" timeOffset="421011.5644">14237 14950 850 0,'0'5'345'0,"15"8"-175"16,10-1-35-16,27-1-1 15,11-5-21-15,9-10-54 16,0-1-8-16,-18-1-119 16,-11 1-115-16</inkml:trace>
  <inkml:trace contextRef="#ctx0" brushRef="#br0" timeOffset="421174.9086">14309 15119 1074 0,'9'0'475'0,"10"0"-192"15,23 0-187-15,9 0-15 16,13 2-22-16,-2 5-56 0</inkml:trace>
  <inkml:trace contextRef="#ctx0" brushRef="#br0" timeOffset="421593.4201">15267 14640 899 0,'-20'1'359'16,"-25"6"-236"-16,6 11-43 16,13 20-49-16,6 9-14 15,24 24-12-15,11 4 1 16,21-1 6-16,15-4 11 15,19-26 26-15,13-10 10 16,11-23 25-16,-3-12 25 16,-14-16 40-16,-15-12 12 0,-25-16 4 15,-14-8-22-15,-32-14-56 16,-12 1-22-16,-24 9-33 16,-11 8-18-16,-5 24-22 15,-6 8 8-15,10 14-129 16,13 5-87-16</inkml:trace>
  <inkml:trace contextRef="#ctx0" brushRef="#br0" timeOffset="421775.1619">15611 14786 996 0,'-16'12'489'16,"-10"7"-161"-16,-27 22-154 16,-15 9-32-16,-13 11-29 0,0 8 387 15</inkml:trace>
  <inkml:trace contextRef="#ctx0" brushRef="#br0" timeOffset="632410.7814">3503 17110 402 0,'-4'-5'176'16,"2"-4"-64"-16,2 1-15 15,6-4 23-15,2 0 12 16,-7-16 5-16,14 9 2 0,6-5 2 16,4 0-12-16,20 14-30 15,-6-10-16-15,-3 13-43 16,-4 9-11-16,-14 17-2 16,-8 11 0-16,-10 11 3 15,-1 7-2-15,-4-1-7 16,4-7-5-16,8-6-10 15,4-10-3-15,13-11 3 16,1-10 2-16,5-12 11 16,4-6 3-16,2-7 3 15,-6-3-2-15,-4 0-6 16,-5 1-3-16,-9-3-2 16,5 13-4-16,-9-2 3 15,-2 1 3-15,-4 15 2 16,-2-10 2-16,0 9-7 0,-1 6-8 15,1-2-8-15,-1-3-5 16,1 0 1-16,1 21 1 16,4 39 5-16,2-28 3 15,-1 1-47-15,0-4-101 16</inkml:trace>
  <inkml:trace contextRef="#ctx0" brushRef="#br0" timeOffset="632640.3977">4227 17283 1014 0,'-1'-2'490'16,"-1"0"-202"-16,0 11-173 15,0 10-44-15,0 13-65 16,-1 4-2-16,3 4-3 15,1 5 0-15,3-11 5 16,3-2-15-16,-3-12-173 16,3-11-205-16</inkml:trace>
  <inkml:trace contextRef="#ctx0" brushRef="#br0" timeOffset="632980.8629">4145 17300 715 0,'5'-8'364'0,"0"-4"-123"16,10 2-97-16,4 0-15 16,12 3-55-16,5 2-18 15,5 5-18-15,-1 1-8 16,-11 7-5-16,-8 2-3 16,-16 3 2-16,-7 5 3 15,-9-3 4-15,-2 1 0 0,1-8-4 16,0-4-5-16,5-2-15 15,7-2-11-15,8-2-14 16,6 1-6-16,9 1 2 16,5 5 4-16,-4 6 9 15,-2 7 6-15,-13 7 10 16,-10 3 4-16,-15 2 7 16,-10-3 2-16,-6-5 5 15,1-3 1-15,5-12-11 16,1-4-34-16,8-6-173 15,5-9-247-15</inkml:trace>
  <inkml:trace contextRef="#ctx0" brushRef="#br0" timeOffset="633412.7498">4268 16794 903 0,'6'-7'402'0,"8"-12"-178"16,8 2-61-16,12 3-47 15,6 6-33-15,-1 9-48 16,-1 6-14-16,-19 8-12 16,-9 8 1-16,-12 13 1 15,-9 6 0-15,-4 5 2 16,3-7 0-16,5-13 6 15,1-10 9-15,6-13 18 16,5-3 13-16,7 0 3 16,4-3-9-16,11-1-27 15,2 1-19-15,16-3-92 16,12-3-27-16</inkml:trace>
  <inkml:trace contextRef="#ctx0" brushRef="#br0" timeOffset="633805.9357">4903 17156 856 0,'7'0'400'16,"8"0"-117"-16,13-2-184 16,11 2-8-16,15-4-33 15,3 2-21-15,2 2-17 16,-7 0-7-16,-14 1-126 0,-6 2-186 16</inkml:trace>
  <inkml:trace contextRef="#ctx0" brushRef="#br0" timeOffset="633985.1615">4977 17238 782 0,'7'2'422'16,"10"0"-14"-16,13 3-316 15,12 1 5-15,12 1-48 16,0 2-27-16,1 0-61 15,-4-2-136-15</inkml:trace>
  <inkml:trace contextRef="#ctx0" brushRef="#br0" timeOffset="634760.8438">5851 17031 530 0,'-9'-2'345'0,"-7"0"-28"16,2-6-104-16,0-4-44 16,13-6-84-16,6-4-25 15,19-6-15-15,9 3 0 16,6 6 2-16,2 4-9 15,-10 16-26-15,-5 10-6 0,-11 16 5 16,-10 12 3-16,-11 8 5 16,-17 0 2-16,-7 0-3 15,-2-4-3-15,-3-8 1 16,7-4 3-16,1-13 3 16,4-5-3-16,8-9-3 15,7-1-5-15,8-6-20 16,7 0 4-16,18 1-5 15,7-1 1-15,12 3 10 16,2 3-1-16,-2 2 22 16,0 2-103-16</inkml:trace>
  <inkml:trace contextRef="#ctx0" brushRef="#br0" timeOffset="635391.0695">6461 17285 631 0,'5'-8'352'0,"4"-13"-54"15,2-3-59-15,-8 1-64 16,-4-2-18-16,-10 4-24 15,-4-1-12-15,-10 6-43 16,-5 5-27-16,-5 11-49 16,-2 7-10-16,6 7-11 15,6 2-5-15,13 0-8 16,9-1 0-16,10-2 3 16,9 0 8-16,7-6 15 15,3-5 5-15,1-4 5 16,-3-4 4-16,-5-7 2 0,-1 3 0 15,-4 2-6-15,-3 2-7 16,2 9-12-16,-1 8-5 16,3 11-2-16,2 9 4 15,-1 8 11-15,-3 5 5 16,-9 1 8-16,-6-1 4 16,-14-4 8-16,-1-5 5 15,-6-11 6-15,-4-3 33 16,-2-17 34-16,-5-4 17 0,-8-11 17 15,1-9-35-15,8-2-46 16,6-3-30-16,20-1-71 16,7 0-72-16</inkml:trace>
  <inkml:trace contextRef="#ctx0" brushRef="#br0" timeOffset="635873.6114">7104 16513 626 0,'-19'9'345'0,"-27"20"-66"16,-3 13-94-16,1 38-86 16,0 19-29-16,12 24-31 15,11 8-11-15,29 0 1 16,15-7-4-16,22-21-4 15,7-12-3-15,9-29-3 16,6-17-35-16,11-23-285 16</inkml:trace>
  <inkml:trace contextRef="#ctx0" brushRef="#br0" timeOffset="636338.7506">7191 16728 903 0,'0'-1'409'0,"2"3"-183"16,3 10-83-16,-1 21-85 15,1 18-9-15,-3 22-9 16,-1 5-11-16,1 2-1 16,0-10-2-16,5-16-11 15,0-8 0-15,1-20-3 16,1-9 2-16,-1-15 21 15,1-6 5-15,2-14 4 16,0-5-3-16,11-5-22 16,-2-1-11-16,5 1-13 15,3 7-8-15,-6 12-4 0,2 8 0 16,-6 9 3-16,-4 3 6 16,-4 8 5-16,-3 3 3 15,-2 4 3-15,1 1-19 16,0-3-216-16</inkml:trace>
  <inkml:trace contextRef="#ctx0" brushRef="#br0" timeOffset="636528.8135">7650 17142 754 0,'3'2'436'15,"9"5"-13"-15,14-2-267 16,10-2-27-16,9-5-61 16,0-5-27-16,-8-1-64 15,-2 0-97-15</inkml:trace>
  <inkml:trace contextRef="#ctx0" brushRef="#br0" timeOffset="636996.7021">8005 17062 800 0,'-8'-3'445'0,"-2"-2"-94"16,-2 11-212-16,4 6-56 16,8 10-65-16,3 1-7 0,14 0-2 15,6-4 2-15,10-7 2 16,-2-5 1-16,2-7 14 16,-4-7 8-16,-7-6 10 15,-6-3 3-15,-7-4-5 16,-4 0-6-16,-5 2-13 15,-1 2-8-15,-1 9-27 16,-1 7-13-16,3 7-11 16,4 9-2-16,1 10 16 15,4 6 7-15,1 13 8 16,-1 6 0-16,-11 11 50 16,-9 1 13-16,-17 0 32 15,-7-3 15-15,-5-17-34 16,-1-9-2-16,4-22-13 15,4-12-7-15,7-13-44 16,6-9-51-16,12-16-207 16</inkml:trace>
  <inkml:trace contextRef="#ctx0" brushRef="#br0" timeOffset="637412.0155">8246 16608 936 0,'11'9'370'0,"18"24"-225"15,1 16-34-15,7 40-15 16,-5 14-14-16,-12 13-26 15,-5 7-3-15,-21-7-2 16,-4-6-8-16,-7-17-11 0,0-13 8 16,0-27 5-16,0-12 1 15,-1-18-76-15,2-12-165 16</inkml:trace>
  <inkml:trace contextRef="#ctx0" brushRef="#br0" timeOffset="637875.0738">8762 17115 953 0,'4'-1'393'0,"9"1"-231"16,14-4-71-16,12 1-24 15,27 1-6-15,10 1-7 16,24 1-21-16,2 2-14 0,-16-2 1 15,-10 1-23 1,-23 1-138-16,-8-2-171 0</inkml:trace>
  <inkml:trace contextRef="#ctx0" brushRef="#br0" timeOffset="638113.7726">8873 17219 968 0,'1'-2'364'0,"16"-2"-225"16,10 0-49-16,22-4 13 15,18 1 2-15,17 0-38 16,-1-2-21-16,-8 6-20 0,-8 3-5 15,-24-1-72-15,-3 2-102 16</inkml:trace>
  <inkml:trace contextRef="#ctx0" brushRef="#br0" timeOffset="638359.4007">9271 16963 789 0,'8'4'329'0,"15"12"-153"16,8 4-65-16,13 3 18 16,2 5-17-16,-5-5-30 15,-4 2-15-15,-20-2 3 16,-11-3 9-16,-12-1 24 16,-7 1 0-16,-10-2-26 15,1-1-15-15,-3 2-33 16,5-1-14-16,5-2-18 15,3 0-73-15</inkml:trace>
  <inkml:trace contextRef="#ctx0" brushRef="#br0" timeOffset="638924.8502">10004 16948 903 0,'2'-7'440'0,"5"-5"-164"16,2 6-121-16,2 9-104 16,-2 9-20-16,-1 11-9 15,-2 6-5-15,-3 7-3 16,1 2-5-16,1 0-3 15,3-1-2-15,11-5 2 16,5-5 6-16,6-8 7 16,6-6 4-16,0-13 5 15,-2-8 3-15,0-11 2 0,-4-4 3 16,-4-8-4-16,-3-3 0 16,-8 1-2-16,-3-4-2 15,-12 4 2-15,-3 7-8 16,-6 10 5-16,-1 10-5 15,3 17-10-15,-4 5 1 16,7 10-14-16,-1 1-1 16,4 4 2-16,2-1 1 15,5 1 0-15,4-1-1 0,2-3-46 16,2-4-77 0</inkml:trace>
  <inkml:trace contextRef="#ctx0" brushRef="#br0" timeOffset="639126.7249">10579 17285 912 0,'0'13'433'16,"0"10"-194"-16,0 7-79 15,1 1-23-15,-1-1-67 16,1-1-20-16,1-11-25 15,-2-4-3-15,0-7-38 16,-3-1-56-16,-1-11-217 16</inkml:trace>
  <inkml:trace contextRef="#ctx0" brushRef="#br0" timeOffset="639417.9399">10476 17233 349 0,'7'-11'268'15,"6"-13"39"-15,7 7-28 16,4 7-108-16,1 4-52 15,8 7-71-15,-4 0-9 16,1 9-4-16,-3-1 1 16,-11 0-7-16,-2 5-6 0,-11-3-5 15,-3 1-1-15,2-1-2 16,-5-5-3-16,3-1-6 16,6-3-3-16,-3-1-3 15,-3-1-5-15,2 0-3 16,14 6 0-16,30 26 1 15,-36-12 14-15,-5 4 24 16,-6 2 10-16,-12 0 14 16,3-1-1-16,-20-8-7 15,3-7-4-15,1-10-36 16,-5-7-79-16</inkml:trace>
  <inkml:trace contextRef="#ctx0" brushRef="#br0" timeOffset="639857.4789">11067 17064 792 0,'-3'1'415'15,"-1"1"-149"-15,10-2-118 16,-6 0-27-16,23 0-59 16,50 0-1-16,-20 0-19 15,-2 1-10-15,-7 2-10 16,-5-2-21-16,-9-1-144 15,-7-1-205-15</inkml:trace>
  <inkml:trace contextRef="#ctx0" brushRef="#br0" timeOffset="640024.0469">11124 17180 999 0,'13'0'446'0,"7"2"-219"0,14-2-80 16,5-1-8-16,8 1-63 16,-1 0-27-16,-1 3-245 15</inkml:trace>
  <inkml:trace contextRef="#ctx0" brushRef="#br0" timeOffset="640398.0371">11730 17079 971 0,'0'-3'432'15,"1"4"-242"-15,6 1-20 0,-7-2-47 16,19 1-27-16,54 3 4 15,-18-5-6-15,6 2-25 16,2 2-7-16,-10 1-22 16,-8 0-12-16,-18-4-530 15</inkml:trace>
  <inkml:trace contextRef="#ctx0" brushRef="#br0" timeOffset="643929.972">12417 16925 762 0,'4'-17'365'0,"3"-12"-152"0,4 14-83 15,-2 11-23-15,6 16-74 16,3 17-31-16,5 26-15 16,3 12 6-16,-4 14 8 15,0 0 4-15,-6-10 7 16,-3-9 3-16,-3-20 3 16,0-14 19-16,2-27 72 15,-1-14 16-15,3-23 16 16,0-12-9-16,-7-16-50 15,-2-5-4-15,-5-16-1 16,-5-7-11-16,0-4-29 16,-1 4-18-16,6 18-19 15,3 9-32-15,0 22-40 16,2 7-28-16,-2 13-140 0,-1 6-167 16</inkml:trace>
  <inkml:trace contextRef="#ctx0" brushRef="#br0" timeOffset="644437.9579">12620 16508 501 0,'1'-1'225'0,"11"2"-63"0,8-1-82 16,19 5-9-16,19-1 27 16,31-5 29-16,25 2 8 15,43-3 20-15,17-4-19 16,38 3-46-16,15-5-22 15,23-3-45-15,7 3-5 16,-5-6 17-16,-7-1 4 16,-25 4 2-16,-15-1-2 15,-28 9-21-15,-28 3-7 0,-42 6 7 16,-26 0-40 0,-45 4-87-16,-11-3-75 0</inkml:trace>
  <inkml:trace contextRef="#ctx0" brushRef="#br0" timeOffset="644880.0851">15655 16476 683 0,'0'-3'361'0,"1"-1"-99"0,2 11-143 16,4 11-38-16,-1 13-31 15,4 6-3-15,0-2-6 16,-1-2-1-16,2-5-131 16</inkml:trace>
  <inkml:trace contextRef="#ctx0" brushRef="#br0" timeOffset="645547.8032">13028 17084 809 0,'-9'-7'405'0,"-15"-16"-123"16,6-2-46-16,10-5-89 15,9-7-34-15,22 0-51 16,12 5-12-16,14 9-13 0,4 10-4 16,-7 20-12-16,-7 8-10 15,-21 20-5-15,-11 6-2 16,-15 8 0-16,-9 5 0 16,-18-2 1-16,-12-4 0 15,-2-4 2-15,1-7 1 16,12-13-1-16,12-8-2 15,18-9-12-15,11-7-7 16,25-5-3-16,10 0 1 0,18-2 13 16,0 3 3-16,-1 7 5 15,-5 4 0-15,-14 4-108 16,-1 3-225-16</inkml:trace>
  <inkml:trace contextRef="#ctx0" brushRef="#br0" timeOffset="646117.9264">13680 17218 609 0,'3'-8'373'0,"-1"-2"-36"16,4-4-153-16,-3-1-38 15,-3-2-62-15,-7 2-22 16,-12 0-23-16,-11 1-9 0,-11 8-16 15,-1 0-8-15,-2 11-12 16,7 3-6-16,16 7-9 16,8 1-2-16,18 1 3 15,7 1 5-15,13-7 10 16,4-1 5-16,7-7 3 16,-3-2 1-16,-1-2 1 15,-5-2 0-15,-9 2 0 16,-4 0-3-16,-5 5-5 15,-2 4-6-15,0 9-3 16,-2 5-1-16,2 10 2 16,3 5 1-16,-2 6 6 15,2-1 4-15,-10-5 36 16,-8-3 9-16,-17-7 38 16,-7-4 8-16,-19-5 8 15,-9-9 13-15,0-9-20 0,1-1-8 16,18-13-40-16,13 0-50 15,20-8-125 1,12-5-95-16</inkml:trace>
  <inkml:trace contextRef="#ctx0" brushRef="#br0" timeOffset="646564.1433">14126 16714 778 0,'-19'11'329'0,"-32"19"-171"0,-3 18-48 15,-6 33-46-15,6 8-20 16,20 13-27-16,15-3 3 16,27-5 6-16,14-8 22 15,25-17 5-15,12-11-3 16,11-26 0-16,0-11-16 16,-5-19-69-16,-9-4-86 0</inkml:trace>
  <inkml:trace contextRef="#ctx0" brushRef="#br0" timeOffset="646974.2492">14228 16951 835 0,'6'-4'404'0,"2"1"-169"16,3 13-107-1,2 5-25-15,-4 10-34 16,0 7-2-16,-6 3-9 0,-3 2-7 16,-1 1-18-16,-3-1-7 15,2-7-12-15,-1-2-2 16,2-9-1-16,0-6 4 15,2-8 18-15,2-5 3 16,6-11-3-16,0-3-6 16,6-6-23-16,5-2-5 15,0 3-4-15,2 7-2 16,-6 9-6-16,-3 7 0 0,-9 13 3 16,-2 3 5-16,1 6 5 15,3 1 2-15,9-7 4 16,7-2-36-16,10-14-226 15</inkml:trace>
  <inkml:trace contextRef="#ctx0" brushRef="#br0" timeOffset="647227.2067">14601 17151 729 0,'0'0'374'0,"6"4"-4"0,6-2-150 16,13-2-33-16,12 0-9 15,14-8-79-15,6-1-38 16,7 2-47-16,-5 1-61 15</inkml:trace>
  <inkml:trace contextRef="#ctx0" brushRef="#br0" timeOffset="647793.4225">15099 17074 534 0,'2'-1'266'0,"-6"1"-37"0,3 9-119 16,1 8-47-16,1 5 14 16,14 4 7-16,-3-4 17 15,7-4 14-15,5-3 0 16,0-12-5-16,4-3-5 15,-6-10-8-15,-2-6-8 16,-7-9-24-16,-5 1-18 16,-7 0-18-16,-2 5-8 0,-6 8-21 15,-1 1-16-15,2 15-20 16,-1 6-4-16,3 16 6 16,6 9 10-16,1 12 10 15,5 7 3-15,3 13 4 16,-7 6 2-16,-7-2 8 15,-8-3 2-15,-18-18 19 16,-4-8 7-16,-5-18 7 16,-5-12 9-16,2-15-7 15,2-10-17-15,8-23-117 16,13-4-146-16</inkml:trace>
  <inkml:trace contextRef="#ctx0" brushRef="#br0" timeOffset="648210.0952">15375 16789 801 0,'22'11'384'16,"16"8"-152"-16,13 30-70 16,5 11-32-16,-5 18-33 15,-11 4-19-15,-26-3-31 16,-15 4 0-16,-30-4-11 16,-7-2-3-16,-10-16-4 15,1-11 14-15,14-25-181 16,7-11-67-16</inkml:trace>
  <inkml:trace contextRef="#ctx0" brushRef="#br0" timeOffset="648467.0982">16101 17286 1497 0,'0'0'669'0,"-3"-1"-318"16,1 0-48-16</inkml:trace>
  <inkml:trace contextRef="#ctx0" brushRef="#br0" timeOffset="1.09811E6">21679 9971 594 0,'-4'5'299'0,"-3"7"-86"15,7 7-50-15,13 6-68 16,11 4-6-16,23 9-27 16,3 0-17-16,2-3-16 15,-2-1-8-15,-16-6-2 16,-4-6-19-16,-6-1-104 15,0-6-127-15</inkml:trace>
  <inkml:trace contextRef="#ctx0" brushRef="#br0" timeOffset="1.09852E6">21735 9991 611 0,'-3'7'260'0,"-10"10"-141"16,-4 6-50-16,-2 5-35 16,1-3-12-16,5-4-12 15,5-7-6-15,8-11 3 16,0-2 13-16,5-11 25 16,2-4 15-16,-1-8 20 15,0 0-4-15,-4 0-7 16,-2 3-6-16,3 10-11 15,-1-1-8-15,10 13-13 16,4 0-1-16,13 5-12 0,8-1-1 16,11-2-5-16,3-4-4 15</inkml:trace>
  <inkml:trace contextRef="#ctx0" brushRef="#br0" timeOffset="1.09914E6">22236 10153 635 0,'-1'-4'347'0,"-2"-3"-57"16,2 1-55-16,1 6-80 16,0 1-44-16,0-1-66 15,0 0-20-15,7 30-15 16,9 37-1-16,-10-20-3 15,1-3 0-15,0 1 0 16,1-9 12-16,2-7-127 16,1-10-129-16</inkml:trace>
  <inkml:trace contextRef="#ctx0" brushRef="#br0" timeOffset="1.0994E6">22476 10213 483 0,'0'-2'268'0,"-5"1"-77"0,0 1-48 15,4 0-79-15,-3 1-33 16,-24 12-17-16,-30 14-2 16,31-14-9-16,-3 3-2 0,5 1-9 15,5 4 10 1,8 3 13-16,11-2 13 0,10 0 41 15,7-5 4-15,11-6 16 16,2-5-7-16,8-6-31 16,-1-2-15-16,4-3-104 15,-4 1-167-15</inkml:trace>
  <inkml:trace contextRef="#ctx0" brushRef="#br0" timeOffset="1.09993E6">22628 10473 437 0,'-7'9'245'0,"-7"9"-55"0,2 0-85 15,1 2-25-15,3-1-37 16,4-2-10-16,4-11 8 15,2-6 15-15,2-8 19 16,1-5 9-16,0-6 2 16,1 0-9-16,-1-3-11 15,1-2-7-15,-1 4-15 16,2-2-8-16,-2 5-6 16,3 6-3-16,-2-2-1 15,1 5-1-15,2 7-6 16,-1 2-2-16,2 9-5 15,3 5-2-15,1 3-1 16,1 6-1-16,-1 3-2 16,0 0 1-16,-1-5-2 15,1-3 0-15,1-8-12 16,-3-3-24-16,-4-4-87 0,-1-4-86 16</inkml:trace>
  <inkml:trace contextRef="#ctx0" brushRef="#br0" timeOffset="1.1001E6">22610 10527 881 0,'8'-2'424'16,"7"-2"-162"-16,7-3-143 15,5 4-24-15,1 3-56 16,-3 0 6-16,-5 2-294 15</inkml:trace>
  <inkml:trace contextRef="#ctx0" brushRef="#br0" timeOffset="1.10075E6">22653 8723 489 0,'-6'0'273'0,"-6"0"-39"0,2-4-52 16,8-4-78-16,2-7-18 16,19-10-32-16,10-9-15 15,30-12 5-15,12-5 3 16,23-13 0-16,9-3-4 15,7 7-20-15,-5 12-8 16,-30 27-62-16,-18 19-48 16</inkml:trace>
  <inkml:trace contextRef="#ctx0" brushRef="#br0" timeOffset="1.10121E6">22692 8607 475 0,'0'1'261'0,"-3"-1"-60"15,-2 0-60-15,4 0-60 16,0 0-25-16,-3 3-26 16,-8 16-1-16,-25 34 6 15,35-27 4-15,3-9 25 16,7-1 12-16,8-9 18 16,8-7-2-16,16-7-23 15,5-3-17-15,5-6-149 16</inkml:trace>
  <inkml:trace contextRef="#ctx0" brushRef="#br0" timeOffset="1.10177E6">23454 7976 947 0,'3'-2'405'0,"1"2"-235"16,0 0-57-16,-5 0-68 15,-1 4-24-15,-2 22-18 16,-8 35-3-16,11-27-1 16,1-4-2-16,8-4 3 15,6-4 1-15,8-8 20 16,3-5 11-16,6-9 12 15,0-5 3-15,-1-12-9 16,-2 0-5-16,-4-9-5 16,1-1-3-16,-7-4-7 15,-1-2-2-15,-4 3-7 16,-1 2-3-16,-7 11 2 16,-4 3 11-16,-1 14 10 15,-5 0 1-15,-2 9-3 16,0 9-13-16,-1 7-6 0,2 3-1 15,4 4-1-15,1-6-1 16,4-4-1-16,2-1-2 16,8-5-57-16,6 0-86 15</inkml:trace>
  <inkml:trace contextRef="#ctx0" brushRef="#br0" timeOffset="1.10291E6">23902 8263 480 0,'-2'-3'258'0,"1"2"-65"16,0 0-41-16,0 0-67 15,0 0-16-15,0 0-16 16,-12-5-7-16,-33-9-13 16,27 19-14-16,3 4-23 15,2 4-7-15,8 4-5 16,2 1-1-16,9-2 4 15,6 0 3-15,2-8 8 16,3-2 2-16,-2-6 4 16,-4-4 3-16,1-4 2 15,-4 0 1-15,-2-2 14 16,-1 4 9-16,-2 4 9 0,0 2 1 16,0 4-11-16,-2-3-9 15,0 0-14-15,3 15-1 16,12 41-5-16,-13-28 2 15,-5-1 6-15,-2 1 4 16,-7-8 8-16,-1-5 5 16,-1-7 0-16,-6-6-2 15,7-7-52-15,-4-2-62 0</inkml:trace>
  <inkml:trace contextRef="#ctx0" brushRef="#br0" timeOffset="1.10347E6">24075 8377 790 0,'0'-4'386'0,"1"-1"-139"0,-2 2-54 16,-1 3-80-16,1 0-28 15,-1 4-38-15,-7 18-11 16,-12 33-17-16,11-31-3 16,0-1-5-16,6-6-2 0,1-6 0 15,3-3-1-15,2-12 8 16,2 1 4-16,3-5 4 16,1-7 1-16,5-2-6 15,-3-3-4-15,1-6-5 16,-1 4-2-16,0 2-5 15,0 2-1-15,1 8-3 16,-3 3-4-16,-1 7-2 16,0 4 0-16,-1 7 2 15,2 4 1-15,2 5 2 16,3 3 1-16,4 2 1 16,-1-1 0-16,2-5 1 15,-1-3-2-15,-7-9-66 16,1 2-44-16,-8-6-184 15</inkml:trace>
  <inkml:trace contextRef="#ctx0" brushRef="#br0" timeOffset="1.1037E6">24040 8499 468 0,'0'1'329'0,"1"-1"55"15,6 0-104-15,-7 0-68 16,10-1-25-16,53 0-60 16,-29-3-37-16,5-1-55 15,-4-2-41-15</inkml:trace>
  <inkml:trace contextRef="#ctx0" brushRef="#br0" timeOffset="1.10746E6">23137 11690 719 0,'-6'-1'370'0,"-5"1"-121"0,-11 6-102 15,-7 4-32-15,-10 10-44 16,-1 5 0-16,2 6-24 16,4 3-9-16,9 0-23 15,5 0-19-15,6-6-5 16,5-1 2-16,6-9 4 16,-2 1-5-16,5-8-116 15,1-1-106-15</inkml:trace>
  <inkml:trace contextRef="#ctx0" brushRef="#br0" timeOffset="1.10771E6">22846 11909 538 0,'0'-1'327'0,"2"1"-35"0,-3 1-83 15,0-1-106-15,-1 0-41 16,-2 13-44-16,-37 40-8 16,36-30-9-16,1-1-1 15,4-12 1-15,5-1 9 16,4-5 24-16,7-4 8 16,7-1 2-16,3-5-7 0,4-4-4 15,2 2-77 1</inkml:trace>
  <inkml:trace contextRef="#ctx0" brushRef="#br0" timeOffset="1.10825E6">23062 11296 676 0,'4'-6'396'0,"0"-7"-85"15,4 9-129-15,-1 3-41 16,0 4-80-16,0 9-20 16,-4 6-19-16,-2 6-7 15,-2 10-6-15,-3-1-2 16,6 1-4-16,3-6-1 0,9-7 0 16,3-4 0-16,4-11 2 15,3 0 1-15,5-7 5 16,0-6 1-16,-2-5 5 15,-2-8 1-15,-7-9 0 16,-3-2 0-16,-6-10-4 16,-3 4-2-16,0-1-2 15,-2 6-2-15,-4 12-5 16,2 4-2-16,-6 16-13 16,4 4-5-16,0 10 1 15,-1 9 3-15,0 8 11 16,-2 5 4-16,7 4 1 15,3-6 0-15,4-4 14 16,0-6-62-16,3-13-199 16</inkml:trace>
  <inkml:trace contextRef="#ctx0" brushRef="#br0" timeOffset="1.10875E6">23595 11430 643 0,'-1'-4'281'0,"-4"-4"-148"16,-2 0-38-16,-7 3-47 16,-1 5-21-16,-5 7-25 15,-2 4-5-15,3 6-7 16,4-4-2-16,10 4-2 16,2 0 1-16,6-8 3 15,4 1 2-15,3-8 7 16,4-3 2-16,1-4 7 15,-3-2 12-15,-2-1 34 16,-1 0 20-16,-3 3 27 16,-1 4-1-16,3 2-24 0,0 6-17 15,4 1-15-15,-2 2-3 16,0 4-5-16,-3-5-1 16,-5 0-4-16,-2-1 5 15,-8-2 4-15,-6 0 1 16,-9-4-7-16,-4-1-9 15,0-1-14-15,4 2-45 16,11 9-137-16,3 1-111 16</inkml:trace>
  <inkml:trace contextRef="#ctx0" brushRef="#br0" timeOffset="1.10907E6">23739 11525 629 0,'-1'-1'331'0,"1"0"-88"16,1 1-71-16,-1 0-61 15,0 0-14-15,1 5-15 0,6 19-7 16,9 33-28-16,-12-28-13 16,0-2-14-16,2-5-7 15,-4-6-2-15,0-8 1 16,0-8 5-16,1-1-26 16,-2-7-74-16,1-2-55 15,-2-2-195-15</inkml:trace>
  <inkml:trace contextRef="#ctx0" brushRef="#br0" timeOffset="1.10937E6">23754 11570 476 0,'5'-4'350'15,"3"-7"20"-15,7 1-124 16,-1 2-39-16,-2 4-75 31,-5 2-37-31,0 1-47 0,15-1-17 0,-5 2-19 16,-5 5-3-16,-16 5-1 15,-3 2 2-15,-2 2-1 16,2 0-1-16,7-10-8 31,0-1-3-31,0-1-4 0,0-2-1 0,0 0 5 16,1 0 1-16,9 4 3 16,-5-2 5-16,-5-2 6 15,5 11 3-15,-7 26 5 16,-13-27 0-16,1-7-4 15,-1-2-13-15,5-3-90 0,-1-2-68 16,3 0-284-16</inkml:trace>
  <inkml:trace contextRef="#ctx0" brushRef="#br0" timeOffset="1.11029E6">21796 13455 795 0,'-2'-1'367'0,"0"6"-171"16,1 2-78-16,8 13-79 15,5 9-15-15,11 8-7 16,12 8-7-16,0-4-5 15,4 2 0-15,9-14 1 16,5-12 1-16,16-19 3 16,4-11 3-16,-13-10-36 15,-14 0-50-15</inkml:trace>
  <inkml:trace contextRef="#ctx0" brushRef="#br0" timeOffset="1.11076E6">21820 13475 379 0,'-4'2'218'0,"-1"7"-21"16,2 2-76-16,-2 12-78 15,4 4-11-15,1 4-24 16,0-1-1-16,1-8 6 15,1-5 17-15,0-11 52 16,2-3 25-16,1-10 13 16,2-5-4-16,-6-10-33 15,-2-3-19-15,-5-8-5 16,-1 0-7-16,5 9-12 16,0-2 2-16,2 8 0 15,3 6 6-15,-1 4 6 16,4 5-10-16,5 6-18 15,2 3-13-15,14 8-16 16,6 4-1-16,17 1 29 16,8-5-92-16</inkml:trace>
  <inkml:trace contextRef="#ctx0" brushRef="#br0" timeOffset="1.11151E6">22490 13685 394 0,'-4'-7'274'0,"-1"-7"51"0,-2 1-67 16,4 7-46-16,3 3-23 15,-2 4-91-15,2-1-31 16,0 2-55-16,2 28-17 15,11 49 6-15,-3-26 2 16,1-5 3-16,3-1 0 16,-2-12 1-16,-4-7-13 0,1-13-36 15,-4-11-16-15,-1-11-55 16,2-8 4-16,-1-11 27 16,-1-8 14-16,4-5 45 15,2-1 8-15,3-2 4 16,5 3 4-16,-2 12 6 15,-5 3 1-15,-2 15 9 16,-11 9 1 0,1 0-3-16,1 1-2 0,-1-1-6 15,-1 0-1-15,-24 25 3 16,-23 23 8-16,36-27 14 16,4 1 12-16,8-4 30 15,4 3 11-15,10-6 10 16,5-2-5-16,11-8-24 15,5-1-17-15,6-4-21 16,0 0-5-16,1-1-93 16,-7-3-92-16</inkml:trace>
  <inkml:trace contextRef="#ctx0" brushRef="#br0" timeOffset="1.11182E6">22848 13809 840 0,'1'-3'388'0,"1"-1"-196"16,-1 3-50-16,-1 1-72 15,0 0-34-15,4 13-18 16,12 41 4-16,-8-30-3 16,-1 1-5-16,-1-5-1 15,-3-5-2-15,7-3 0 16,-5-7 1-16,0-6-42 16,0 0-35-16,-5-6-97 15,0 2-73-15</inkml:trace>
  <inkml:trace contextRef="#ctx0" brushRef="#br0" timeOffset="1.11219E6">22863 13823 390 0,'1'-8'280'0,"5"-7"-16"16,0 0-35-16,5 0-23 16,5 4-62-16,-1 2-30 15,4 6-53-15,0 2-18 16,-5 3-29-16,0 4-5 15,-8 4 3-15,-7 0 1 0,-8 7 5 16,-6-4-1-16,4 1-4 16,4-3-2-16,1-8-11 15,6-2-7-15,5-4-4 16,2-2-3-16,8 1 3 16,2 0 2-16,3 8 1 15,-1 3 1-15,-3 5 6 16,-6 5 1-16,-9 5 9 15,-7 4 0-15,-9-2 5 16,-3 0 1-16,-3-8-1 16,1-4 0-16,4-3-4 15,2-4-2-15,6-2-4 16,0 2-1-16,5-1 13 16,0-1-58-16,3 1-426 15</inkml:trace>
  <inkml:trace contextRef="#ctx0" brushRef="#br0" timeOffset="1.12308E6">17167 13151 465 0,'4'0'243'0,"9"2"-50"16,2 0-22-16,9 0-33 15,4-1-21-15,5-2-47 16,3-2-20-16,-3-1-33 16,0 1-3-16,-10 3-87 15,-5 1-128-15</inkml:trace>
  <inkml:trace contextRef="#ctx0" brushRef="#br0" timeOffset="1.12335E6">17199 13272 426 0,'6'-1'262'16,"5"-2"12"-16,8 2-106 16,6 0-56-16,4 1-32 0,5 2-45 15,3 0-13-15,4-2-93 16,-3-2-221-16</inkml:trace>
  <inkml:trace contextRef="#ctx0" brushRef="#br0" timeOffset="1.12385E6">17582 13117 697 0,'-2'-3'345'0,"0"-2"-117"0,2 4-72 15,-1 1-91-15,0 0-35 16,0 0-39-16,1 6-3 15,1 16 9-15,8 27 0 16,4-29 2-16,-1-5 1 16,7-7 6-16,5-5 6 15,-1-7 14-15,0-5 8 16,-3-10 7-16,-2 1 1 16,-5 0 9-16,-2 0-2 15,-5 3-9-15,-2 0-6 16,-4 6-31-16,1 3-15 0,-1 8-10 15,2 8-3-15,3 8 5 16,-1 7 9-16,0 7 6 16,-3 2 3-16,-7 3 6 15,-3-1 6-15,-8-2 9 16,-3-5 3-16,-2-8 5 16,-1-10 2-16,-1-11-3 15,4-3-24-15,6-4 5 16,2 1-10-16,12 3-141 15,2-2-174-15</inkml:trace>
  <inkml:trace contextRef="#ctx0" brushRef="#br0" timeOffset="1.12427E6">17982 13377 479 0,'-5'10'238'0,"-3"11"-98"16,-6-3-36-16,5-3-60 15,0-1-20-15,2-8 13 16,7 0 21-16,0-7 34 15,0-3 6-15,0 3-17 16,0 0-21-16,2-13-30 16,15-38-4-16,-6 28-3 15,-1 0-3-15,-1 3-9 16,-2 2-3-16,-1 11-5 16,-1 5-2-16,-1 5 2 15,0 7 0-15,-1 6 2 16,5 4 0-16,0 6-2 15,2-2-2-15,11 6 1 16,-9-6 3-16,5-3 2 16,-5-2-14-16,-9-11-85 0,2-1-67 15</inkml:trace>
  <inkml:trace contextRef="#ctx0" brushRef="#br0" timeOffset="1.12441E6">18007 13422 795 0,'10'0'382'0,"2"0"-159"0,4 0-117 15,4 0-34-15</inkml:trace>
  <inkml:trace contextRef="#ctx0" brushRef="#br0" timeOffset="1.12549E6">18097 14675 675 0,'0'1'317'0,"-4"-1"-84"16,13 1-160-16,8 1-28 15,12-2-9-15,9 0-11 0,3 0-12 16,-2-2 0-16,-9-1-88 15,-4 0-123-15</inkml:trace>
  <inkml:trace contextRef="#ctx0" brushRef="#br0" timeOffset="1.12566E6">18125 14758 784 0,'10'-1'378'16,"11"0"-165"-16,4-1-83 16,2 1-34-16,-1-2-51 15,-1 2-6-15,-3-4-348 16</inkml:trace>
  <inkml:trace contextRef="#ctx0" brushRef="#br0" timeOffset="1.12745E6">17495 14637 500 0,'1'-2'258'0,"-1"-1"-66"16,-1 3-124-16,0 0-26 15,0 0-40-15,1 0-12 16,2 13 4-16,15 35 6 16,-7-29 15-16,1-1 6 15,4-7 19-15,-2-3 13 16,3-8 18-16,0-4 4 15,0-5-5-15,5-4-9 16,-11 1-20-16,-4-3-6 16,-4 1-6-16,-3 0-1 15,-4 1-6-15,2 4-6 0,-4 4-20 16,4 7-9-16,1 10-12 16,-1 6 0-16,4 10 9 15,4 6 2-15,4 8 6 16,-1 8 2-16,2 1 13 15,-6-1 8-15,-4-8 11 16,-3-5 6-16,-8-9 1 16,-1-12 1-16,-2-12 5 15,1-4-4-15,0-14-7 16,1-4-9-16,5-4-19 16,1 0-7-16,8 5-44 15,6 4-44-15,4 4-145 16</inkml:trace>
  <inkml:trace contextRef="#ctx0" brushRef="#br0" timeOffset="1.12785E6">17799 14882 524 0,'-2'5'256'16,"2"4"-99"-16,0 6-77 16,0 4-20-16,1 0-29 15,0 3-6-15,3-3-10 16,-1-3-3-16,0-6-3 16,0-2 1-16,-2-6 5 15,-1-2 3-15,3-1-33 16,-5 0-59-16,2 0-183 15</inkml:trace>
  <inkml:trace contextRef="#ctx0" brushRef="#br0" timeOffset="1.12818E6">17798 14871 556 0,'7'-5'288'0,"6"-1"-95"15,3 6-107-15,1 2-36 0,1 8-34 16,-3 3 0-16,-8 1 1 15,-4 2 1-15,-4 0 0 16,-6 0 0-16,3-5-2 16,0-4-2-16,2-7-7 15,3-2-4-15,6-3 4 16,6 1 1-16,9-1 1 16,7 5 1-16,2 8-7 15,-6 3-1-15,-8 7 7 16,-13-1 3-16,-16 1 9 15,-3 0 2-15,-16-4 1 16,0-1 0-16,1-8-3 16,0-1-5-16,11-4-6 15,3 0-6-15,8-1-9 16,2 2-10-16,6 1-74 16,0 3-179-16</inkml:trace>
  <inkml:trace contextRef="#ctx0" brushRef="#br0" timeOffset="1.56724E6">20678 14341 815 0,'-4'6'372'0,"-3"12"-165"16,3 4-61-16,10 11-55 15,7 2-28-15,18 0-29 16,10 3-13-16,13-6-5 16,4-5-1-16,-6-8-1 15,-9-7 0-15,-15-6 3 16,-6-4 0-16,-12-2-60 15,-3 0-70-15</inkml:trace>
  <inkml:trace contextRef="#ctx0" brushRef="#br0" timeOffset="1.56774E6">20676 14373 473 0,'0'0'317'0,"-2"-1"-3"16,0 1-98-16,1 0-105 16,0 0-35-16,-1 11-39 15,-7 43-3-15,4-27-14 16,2 2-8-16,-1-6-6 16,2-4-2-16,2-5 0 15,1-3 2-15,0-7 44 16,-1-4 26-16,-1-3 18 15,0 2 4-15,0-1-33 16,-1-7-23-16,-1-14-16 16,-3-28-5-16,5 27-10 15,1 1 2-15,0 2 0 0,0 4 1 16,4 3-4 0,1 5-7-16,8 9-4 0,3 4-4 15,15 9-1-15,7 2 4 16,20-1 1-16,5-1 0 15,0-12-102-15,-3-3-181 16</inkml:trace>
  <inkml:trace contextRef="#ctx0" brushRef="#br0" timeOffset="1.56853E6">21127 14705 391 0,'0'-9'261'16,"0"-5"3"-16,4-2-66 15,4-2-3-15,5 3-36 16,2 2-30-16,1 3-55 16,0 3-23-16,-2 9-30 15,1 4-6-15,-5 11-5 16,0 5-2-16,-3 10-2 16,-3 0 0-16,2 6-2 15,0-3 1-15,3-5 0 16,3-4 0-16,-1-12 0 15,3-4 1-15,0-12 3 16,1-7 2-16,-1-12 4 16,-3-5 0-16,2-2-3 0,-2-2-3 15,-2 6-6-15,4 2-1 16,-6 3-1-16,-2 6-1 16,2 8 2-16,-7 4-1 15,-2 7-3-15,-1 5-1 16,-5 3-1-16,2 3 0 15,0 2 3-15,5-1 1 16,1 4 0-16,3 2 2 16,0-3 1-16,4 2 2 0,0-8-108 15,6-3-228-15</inkml:trace>
  <inkml:trace contextRef="#ctx0" brushRef="#br0" timeOffset="1.56888E6">21543 14879 926 0,'-4'-1'407'0,"-3"1"-222"0,2 6-55 16,-1 5-73-16,1 5-23 16,3 5-17-16,2 0-3 15,0 5-7-15,2-3-1 16,1-3-1-16,-3-3-1 15,4-5 3-15,2 2 0 16,0-8-16-16,2-1-44 0,-4-5-194 16</inkml:trace>
  <inkml:trace contextRef="#ctx0" brushRef="#br0" timeOffset="1.5693E6">21516 14922 525 0,'1'-5'285'0,"3"-4"-49"16,1-2-61-16,8 1-57 15,0 1-27-15,8 4-37 16,0 2-12-16,-2 3-18 15,0 2-5-15,-6 5-7 0,-2 0-1 16,-8 3 4-16,-3 1 2 16,-9-2 3-16,-2 1 0 15,-4 1-4-15,1-6-2 16,2 1-4-16,3-2-3 16,7-3-16-16,3 0-3 15,8 1-6-15,6-1-1 0,9 5 9 16,2 3 1-16,0 3 5 15,-3-1 4-15,-12 2 8 16,-7 1 5-16,-10 2 9 16,-6 1 2-16,-11-4 4 15,-3-6-1-15,-4-8-8 16,3-3-36-16,2-5-169 16</inkml:trace>
  <inkml:trace contextRef="#ctx0" brushRef="#br0" timeOffset="1.56978E6">21176 14503 364 0,'1'-1'221'0,"6"3"41"16,6 2-99-16,13 4-47 15,8-1 5-15,14-3-44 16,5 2-22-16,-2-7-28 16,-2 1-7-16,-14-2-84 15,-1-3-162-15</inkml:trace>
  <inkml:trace contextRef="#ctx0" brushRef="#br0" timeOffset="1.5702E6">21462 14470 408 0,'0'0'212'0,"1"-4"-63"16,-1 4-52-16,0-1-45 15,0 1-16-15,0 0-2 16,11 1 3-16,8 5-8 15,25 12-2-15,-28-6-14 16,-3 2-4-16,-6 0 32 16,0-4 3-16,-5 0 36 15,1-3 17-15,-3-2-9 16,-3 3 4-16,-6-2-27 16,-5 1-16-16,-4 6-23 0,-2-3-4 15,1-1-169-15</inkml:trace>
  <inkml:trace contextRef="#ctx0" brushRef="#br0" timeOffset="1.57385E6">17541 9455 564 0,'5'-13'313'0,"-2"-8"-65"0,8-6-80 15,3 0-22-15,2-1-41 16,2 3-21-16,-1 10-41 15,0 7-16-15,-6 14-19 16,3 11-2-16,-5 14-5 16,-1 7 2-16,-1 8 3 15,-3-1-1-15,4-8 1 16,1-6 1-16,5-11 1 16,1-5 1-16,0-8 6 15,0-3 4-15,0-8 9 16,-3-5 0-16,2-8-4 15,1-3-1-15,0-8-11 16,1 0-5-16,0 2-1 16,-3-1-3-16,-6 8 2 0,-2 5 3 15,-8 7-1-15,-2 5-4 16,-4 5-6-16,0 3-4 16,2 8 1-16,2 4 2 15,3 3 3-15,4 3 1 16,7 3 0-16,2-2-5 15,5-1-276-15</inkml:trace>
  <inkml:trace contextRef="#ctx0" brushRef="#br0" timeOffset="1.57426E6">18046 9590 632 0,'0'3'279'0,"-4"6"-133"16,-3 7-41-16,1 9-37 16,-3-1-16-16,3 0-24 15,2-6-10-15,3-6-9 16,2-4 1-16,-1-10 27 15,5-1 11-15,1-8 10 0,0-3 0 16,3-3-25-16,-5-5-10 16,1 1-11-16,2 0-4 15,-4 4-7-15,4 7-1 16,-4 5-11-16,-3 5-3 16,4 7 1-16,-1 2 0 15,3 4 9-15,3 4 3 16,-1 1 0-16,3-1 1 15,1 0 5-15,1-2 0 0,-1-3 12 16,-3-3-58-16,-4-5-170 16</inkml:trace>
  <inkml:trace contextRef="#ctx0" brushRef="#br0" timeOffset="1.57441E6">18038 9707 630 0,'-1'0'334'16,"2"1"-57"-16,9-1-180 16,1 1-44-16,12-1-46 15,5 0-119-15</inkml:trace>
  <inkml:trace contextRef="#ctx0" brushRef="#br0" timeOffset="1.57479E6">18239 9467 580 0,'0'0'323'16,"1"2"-52"-16,9-1-117 15,8-1-42-15,12 0-37 16,5-4-20-16,8 3-33 16,-3 0-6-16,-7 0-5 15,-6-2-14-15,-13 1-136 16,1 2-151-16</inkml:trace>
  <inkml:trace contextRef="#ctx0" brushRef="#br0" timeOffset="1.57499E6">18304 9567 510 0,'-2'1'277'16,"1"-1"-75"-16,2 2-58 15,-1-2-71-15,0 0-23 0,24 3-14 16,37 5-12-16,-28-5-72 15,2-1-159-15</inkml:trace>
  <inkml:trace contextRef="#ctx0" brushRef="#br0" timeOffset="1.57542E6">18784 9445 459 0,'-6'-2'269'0,"-9"-5"-30"0,-2 1-64 15,0 5-89-15,-3 1-30 16,2 7-45-16,0 5-13 16,5 9-11-16,1-2-4 15,5 3-2-15,2 3-1 16,9-4 6-16,4 2 7 16,12-3 18-16,5-6 29 0,4-9 31 15,3-5 13-15,3-9 24 16,-3-6-13-16,-3-2 23 15,-6-5 5-15,-16 0-3 16,-6 0-5-16,-15-2-48 16,-6 7-22-16,-5 1-33 15,0 1-33-15,0 5-118 16,4 1-121-16</inkml:trace>
  <inkml:trace contextRef="#ctx0" brushRef="#br0" timeOffset="1.57617E6">17605 9198 576 0,'-2'0'313'0,"1"-3"-86"0,5 1-60 16,-4 1-81-16,0 0-27 16,17 0-17-16,42-1 3 15,-15 4-4-15,2-2-9 16,-5 1-9-16,-1 1-3 15,-8 0-3-15,-6-1-1 16,-6-2 2-16,-4-2-7 16,-6-4-43-16,-4 0-21 15,-5-1-20-15,-4-1 1 0,-9 1 39 16,0-2 18-16,-3 5 15 16,4 2 1-16,4 3 11 15,4 0-1-15,3 1 1 16,0-1 4-16,0 0-4 15,7 4 1-15,10 4 20 16,25 19 5-16,-35-17 8 16,-1 1 3-16,-7 2-13 15,-1-1-6-15,-4-3-32 16,3-2-97-16</inkml:trace>
  <inkml:trace contextRef="#ctx0" brushRef="#br0" timeOffset="1.57679E6">18660 9271 550 0,'-4'0'284'0,"-7"0"-71"0,4 0-44 16,3 2-78-16,6 0-20 15,-2-2-34-15,3 0-11 16,24 1-2-16,32 2-3 15,-24-1-7-15,-1-2 0 0,3-3 1 16,0 1-1-16,-1-3-3 16,-1 2 2-16,-14-1-5 15,-2 1-42-15,-13-2-193 16</inkml:trace>
  <inkml:trace contextRef="#ctx0" brushRef="#br0" timeOffset="1.57702E6">18897 9206 585 0,'1'0'304'0,"1"1"-70"15,4 0-84-15,-6-1-81 16,0 0-9-16,16 7-14 16,32 21-8-16,-35-18-6 15,-2-2-4-15,-9 4-6 16,5-3 18-16,-5 2 13 15,-2 2 4-15,-2-2-1 0,-7 2-20 16,-4-4-14-16,0 1-7 16,1-7-29-16,6-1-115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22:14.2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2100 7724 752 0,'0'-2'357'16,"-5"0"-148"-16,-2-2-35 16,-9 4-63-16,-6 1-33 15,-17 3-39-15,-9 2-9 0,-14 0-11 16,-3 3-6-16,1-3-2 16,10 0-5-16,14 0-6 15,10-3 0-15,17 1-20 16,10-1-7-16,19 2-7 15,10 2-4-15,22 4 10 16,0 4 3-16,5 10 8 16,-2 0 3-16,-20 13 10 15,-9 1 5-15,-29 4 7 16,-14 2 2-16,-11-5 1 16,-2-1-2-16,3-8-1 15,7-5-1-15,8-12-4 16,6-4-3-16,14-5-3 15,7-3 3-15,8 0 2 16,10 3 3-16,14 1 11 16,4 2-71-16</inkml:trace>
  <inkml:trace contextRef="#ctx0" brushRef="#br0" timeOffset="300.9426">2292 7992 565 0,'-4'1'309'0,"-9"7"-39"16,0 5-138-16,1 7-77 15,5 8-1-15,11 2 8 16,9 1-19-16,4-3 13 15,5-6 13-15,9-4 18 16,3-5 3-16,13-11 0 16,-1-4-9-16,-8-12-14 15,-6-3-4-15,-17-4-11 16,-8-2-15-16,-10-2-117 16,-8-3-92-16</inkml:trace>
  <inkml:trace contextRef="#ctx0" brushRef="#br0" timeOffset="410.7723">2431 7804 1041 0,'-2'-3'444'15,"2"0"-272"-15,2 3-85 16,-2 0-283-16</inkml:trace>
  <inkml:trace contextRef="#ctx0" brushRef="#br0" timeOffset="753.2287">2874 7970 663 0,'-11'0'341'0,"-18"4"-79"15,-1 3-80-15,-2 11-100 16,4 5-32-16,6 4-60 16,7 4-6-16,16 2-3 15,9-3 4-15,15-4 22 16,5-5 21-16,9-9 42 16,-2-6 11-16,-3-4 37 15,-8-5 11-15,-13-2 4 16,-4-2 3-16,-19-6-38 15,-8-1-27-15,-13-3-39 16,-5 1-7-16,12 5-146 0,5 2-159 16</inkml:trace>
  <inkml:trace contextRef="#ctx0" brushRef="#br0" timeOffset="901.1697">3013 8040 835 0,'18'-1'385'0,"25"1"-187"16,6-7-63-16,7-3-81 16,-2 5-26-16,0-6-64 15,-1 2-86-15</inkml:trace>
  <inkml:trace contextRef="#ctx0" brushRef="#br0" timeOffset="1041.3093">3246 8056 374 0,'3'7'259'0,"3"10"0"15,0 1-74-15,-2-1-101 16,1 1-28-16,3 1-147 16</inkml:trace>
  <inkml:trace contextRef="#ctx0" brushRef="#br0" timeOffset="1304.6563">3477 8128 601 0,'-1'5'374'16,"-3"6"-5"-16,0 4-132 16,0-1-117-16,1-4-38 15,-1-3-47-15,4-5-11 0,5-5-8 16,2-4-2-16,14-7-8 15,-6-6-4-15,5-1-4 16,0 0-1-16,7 6-4 16,-1 6-5-16,1 7 1 15,-5 9 0-15,-12 8 3 16,-4 6 4-16,-6 6 3 16,0-1 19-16</inkml:trace>
  <inkml:trace contextRef="#ctx0" brushRef="#br0" timeOffset="1561.4943">3882 8009 955 0,'-1'6'418'0,"-5"8"-193"0,6 5-74 15,2 19-70-15,4 4-16 16,5 15 2-16,-3 9-10 16,-5 4-4-16,3 0 2 15,1-10-36-15,1-13 0 16,5-18-2-16,-7-7-62 16,1-14-129-16,0-3-322 0</inkml:trace>
  <inkml:trace contextRef="#ctx0" brushRef="#br0" timeOffset="1694.9099">3880 8276 1107 0,'4'-10'472'16,"6"-11"-230"-16,16 7-195 16,5 1-31-16,12 6-81 15,2 3-98-15</inkml:trace>
  <inkml:trace contextRef="#ctx0" brushRef="#br0" timeOffset="1947.975">4494 8108 975 0,'-4'6'483'16,"-14"1"-184"-16,-13 5-139 16,-7 1-50-16,-11 1-68 0,2-1-13 15,9-5-12-15,6-6-7 16,10-9-27-16,4-4-12 15,9-6-12-15,-1-2 3 16,8-1 17-16,5 4 2 16,12 2-3-16,7 4 6 15,13 6 23-15,3 8 16 16,4 10 20-16,-2 8-1 0,-7 6-4 16,-5 2-6-16,-6 2-4 15,-5-7 6-15</inkml:trace>
  <inkml:trace contextRef="#ctx0" brushRef="#br0" timeOffset="2369.1531">4967 7980 1371 0,'-2'-3'570'0,"3"0"-351"16,-5-2-86-16,3 3-92 15,1 2-5-15,0 0-199 16,0 0-296-16</inkml:trace>
  <inkml:trace contextRef="#ctx0" brushRef="#br0" timeOffset="2522.2386">4985 8152 1434 0,'0'2'574'0,"0"3"-384"16,5-2-66-16,-5-3-157 16,0 0-52-16</inkml:trace>
  <inkml:trace contextRef="#ctx0" brushRef="#br0" timeOffset="3249.6979">5804 7630 603 0,'-7'-1'267'16,"-9"-4"-131"-16,-3-1-47 15,-6-2-39-15,2 1-12 16,-1 4-14-16,2 3-12 15,9 4-20-15,3 4-7 16,10 9-2-16,9-1 3 0,8 3 11 16,8 2 7-16,11-1 9 15,1-2 3-15,6 2 7 16,-11-4 0-16,-12 3 4 16,-7 2 5-16,-18-2 11 15,-7-1 7-15,-16-1 5 16,-4-1-1-16,1-1-14 15,6 2-9-15,12-7-17 16,5 2-8-16,13-3-10 16,2 1-3-16,9 2-2 15,5 1 3-15,-5 8 5 16,-4 2 1-16,-15 6 5 16,-12 5 0-16,-14-2 1 15,1 2-1-15,7-5-4 16,6-6-2-16,15-3-2 15,8-7 1-15,23-3 1 0,7-1 3 16,18-5-49-16,-3-3-174 16</inkml:trace>
  <inkml:trace contextRef="#ctx0" brushRef="#br0" timeOffset="3504.8356">6155 7905 738 0,'4'-7'397'0,"2"-5"-90"15,-2 6-68-15,-1 14-118 16,1 13-47-16,-3 20-53 16,-1 12-3-16,3 11 0 15,-4 2 4-15,-2-1-7 16,3-2-2-16,-3-4 2 15,5-7 1-15,4-12-52 16,3-4-29-16,5-12-124 16,-5-9-190-16</inkml:trace>
  <inkml:trace contextRef="#ctx0" brushRef="#br0" timeOffset="3639.7567">6183 8148 1038 0,'14'-4'427'0,"8"-5"-248"16,24 5-133-16,-3 2-21 16,3 2-63-16,-1 1-152 15</inkml:trace>
  <inkml:trace contextRef="#ctx0" brushRef="#br0" timeOffset="3923.0924">6538 8061 986 0,'-2'2'378'0,"-3"9"-269"16,1-1-34-16,4 4-26 15,2 1-13-15,-2-10-11 16,0 0 3-16,-2-5 6 16,1-1-2-16,1 0-6 15,0-7-10-15,3-15-13 16,12-30-1-16,0 26-4 15,2 4-3-15,8 1 0 16,1 4 5-16,1 15 9 16,-4 6 13-16,-8 14 6 15,-5 7-3-15,-10 5-6 16,1 2-8-16,1 3 7 16,5-4-49-16</inkml:trace>
  <inkml:trace contextRef="#ctx0" brushRef="#br0" timeOffset="4241.595">7209 7963 926 0,'-8'2'402'16,"-13"14"-200"-16,-4 7-72 15,-12 0-58-15,0 6-17 0,0-2-25 16,3-5-9-16,11-2-5 15,2-7 4-15,6-13-3 16,2-5-3-16,4-10-8 16,3-2-4-16,3-7-3 15,3-1 0-15,3 2 0 16,4 1 4-16,8 8 25 16,0 6 8-16,4 8 19 15,-2 7-5-15,-1 10-17 16,-1 6-8-16,0 7-16 15,0 3-2-15,-2 4-1 16,-1-3 3-16,2-5-189 16</inkml:trace>
  <inkml:trace contextRef="#ctx0" brushRef="#br0" timeOffset="4378.9419">6975 7662 1111 0,'-2'-7'392'0,"3"-2"-317"16,14 11-466-16</inkml:trace>
  <inkml:trace contextRef="#ctx0" brushRef="#br0" timeOffset="4705.7969">7260 7825 1130 0,'20'-27'535'16,"14"-21"-245"-16,2 1-91 16,0 9-46-16,-8 11-83 15,-2 15-33-15,-14 17-32 16,0 11-3-16,-4 25-6 16,0 11-4-16,7 28 7 15,-1 4 1-15,2 1 1 16,0-9 3-16,-1-24 2 15,0-10 1-15,3-18 1 16,-3-4 1-16,-5-13 12 16,-4-4 6-16,-11-8-12 15,-6-5-7-15,-13-3-16 16,-3-3-12-16,-9 9 4 16,-1 2 2-16,1 6 2 0,4 3-2 15,7 4-49-15,6 0-61 16,12-1-354-16</inkml:trace>
  <inkml:trace contextRef="#ctx0" brushRef="#br0" timeOffset="5050.8076">7940 8041 940 0,'-4'6'452'16,"-3"3"-187"-16,-6 6-86 16,-4 1-28-16,3 2-58 15,-5-3-23-15,3-6-30 16,2-5-6-16,-4-5-2 16,4-2-2-16,-2-10-28 15,-1-2-14-15,5-1-22 16,1-4-5-16,11 2 8 15,3 1 3-15,12 3-3 16,4 6 1-16,5 9 17 16,2 5 14-16,0 12 23 15,-1 3 7-15,-5 4-3 0,-3 4-6 16,-2-1-7-16,-1-2 13 16,10-3-525-16</inkml:trace>
  <inkml:trace contextRef="#ctx0" brushRef="#br0" timeOffset="5606.1744">8198 7650 688 0,'11'-10'367'0,"13"-10"-92"15,2 7-46-15,-6 6-89 16,-1 11-45-16,-10 9-56 15,-7 5-10-15,-4 11 2 16,-4 0 3-16,-3 10 14 0,2 0 1 16,10 2-7-16,4-4-7 15,9-7-13-15,5-6-3 16,-5-11 1-16,-1-5 1 16,-4-8 4-16,-6-1 1 15,-6-1-10-15,-2 2-8 16,2 0-12-16,-1 0-6 15,-2 30-1-15,-1 36 4 16,2-20 0-16,3 5 2 0,4 4 2 16,-1 6 0-16,-3-1 4 15,-6-6 5-15,-8-13 16 16,-4-11 13-16,-4-20 22 16,-4-10 5-16,1-15-6 15,3-7-14-15,7-7-93 16,6 2 322-16</inkml:trace>
  <inkml:trace contextRef="#ctx0" brushRef="#br0" timeOffset="11699.9562">8858 7864 736 0,'0'4'303'0,"7"4"-152"16,7 2-30-16,25-1-26 15,13-1-13-15,26-3-44 16,10-2-15-16,-5-3-7 16,-3-1 2-16,-16-3-85 15,-10-1-95-15</inkml:trace>
  <inkml:trace contextRef="#ctx0" brushRef="#br0" timeOffset="11890.0664">8994 7991 250 0,'-16'2'222'0,"-12"5"73"15,7-1-53-15,20-2-69 0,9 1-26 16,23-1-32-16,12-1-3 15,20-1-23-15,12 1-21 16,1 0-38-16,-3 2-24 16,-19-1-165-16,-10-2-159 15</inkml:trace>
  <inkml:trace contextRef="#ctx0" brushRef="#br0" timeOffset="12031.1536">9400 7927 574 0,'1'-7'304'0,"3"-8"-49"16,6 4-80-16,9 7-59 15,7 5-20-15,8 14-48 16,2 5-4-16,-20 9-5 16,-1-2 3-16,-22 2 6 15,-16-2 10-15,1-6-213 16</inkml:trace>
  <inkml:trace contextRef="#ctx0" brushRef="#br0" timeOffset="12296.7304">10158 7744 719 0,'-1'-5'443'0,"2"1"5"0,3 7-261 15,-1 24-110-15,4 14-26 16,-3 26-3-16,0 8-1 16,-4 6-8-16,0-5-2 15,-1-14-15-15,1-4-6 16,8-12-44-16,5-3-73 16,4-11-351-16</inkml:trace>
  <inkml:trace contextRef="#ctx0" brushRef="#br0" timeOffset="12443.8184">10275 8068 951 0,'11'-4'337'0,"17"0"-286"15,5 3-68-15</inkml:trace>
  <inkml:trace contextRef="#ctx0" brushRef="#br0" timeOffset="12684.2718">10694 7954 994 0,'-11'-14'484'0,"-17"-14"-169"16,-2 2-66-16,-6 4-112 0,1 6-48 15,4 9-81-15,3 8-24 16,9 15-24-16,6 6-2 15,10 10 7-15,6-2 8 16,12 0 18-16,-4-5 7 16,24-5 13-16,2-7 4 15,2-4 3-15,9-4 2 16,-21-8-1-16,-3 1 12 0,-8-11-156 16,-2-3-379-16</inkml:trace>
  <inkml:trace contextRef="#ctx0" brushRef="#br0" timeOffset="12897.2911">10765 7878 1267 0,'2'4'477'0,"4"11"-363"16,3 7-40-16,5 6-19 16,1 3-9-16,2-2-6 15,-1-9-5-15,4-1-17 16,2-4 37-16,0-13 30 15,0-2 14-15,-2-9 19 16,-1-10-39-16,-3-6-33 16,-3-1-15-16,-8-4-62 15,2 1-79-15</inkml:trace>
  <inkml:trace contextRef="#ctx0" brushRef="#br0" timeOffset="13195.8257">11365 7964 614 0,'0'-3'374'16,"0"-7"-43"-16,-7-1-104 16,-3-1-31-16,-7-3-41 15,-6-1-21-15,-5 0-42 16,4 6-23-16,2 5-43 15,0 5-23-15,9 14-27 16,3 2-3-16,6 11 5 16,8 1 9-16,11-3 19 15,8 0 6-15,6-12 17 16,2-4 5-16,-2-2 4 16,-5-7-2-16,-6-1-11 15,-4-3-7-15,-6-5-188 16</inkml:trace>
  <inkml:trace contextRef="#ctx0" brushRef="#br0" timeOffset="13435.7191">11573 7780 1231 0,'2'-2'539'16,"0"8"-289"-16,3 6-99 15,2 20-94-15,0 14-24 16,4 16-19-16,1 9-8 0,-6 2-6 16,-3-1 0-16,-3-4 2 15,-2-6 1-15,2-9 1 16,1-7 1-16,5-13-33 16,1-7-45-16,-3-11-181 15</inkml:trace>
  <inkml:trace contextRef="#ctx0" brushRef="#br0" timeOffset="13598.1249">11611 8080 1101 0,'13'-1'422'0,"13"1"-319"16,8 1-37-16,1 1-108 15,2 2-225-15</inkml:trace>
  <inkml:trace contextRef="#ctx0" brushRef="#br0" timeOffset="13941.3562">12126 7871 655 0,'-10'-13'415'15,"-13"-15"10"-15,-1 4-240 16,-3 11-116-16,-2 6-38 16,8 11-32-16,3 7-13 0,11 7-9 15,9-1 2-15,10 5 7 16,4-4 4-16,7 0 7 16,3-1 3-16,-2-7-21 15,-4 1-8-15,-7-7 3 16,-9 0-3-16,-12-5 26 15,-7-2 3-15,-14 0 45 16,-5 1 27-16,8 3 21 16,5 6 3-16,11 3-50 15,10 4-24-15,0 9-21 16,8-3 0-16,8 1 3 16,3 2 0-16,10-6-49 15,-1 0-124-15</inkml:trace>
  <inkml:trace contextRef="#ctx0" brushRef="#br0" timeOffset="14255.8838">12209 7668 963 0,'-1'-18'455'16,"7"-14"-138"-16,7 4-101 15,5 12-83-15,10 13-18 16,-1 11-58-16,2 13-32 15,5 20-24-15,-6 6-1 0,-5 24 0 16,-3 6 2-16,-13 1 2 16,3-6 2-16,3-23 1 15,1-10 1-15,5-20 4 16,-4 0 0-16,-5-13 8 16,-3-6 5-16,-7-9-1 15,-6-5-2-15,-10-3-12 16,-7 2-9-16,-9 2-7 15,-3 3-2-15,0 10-5 16,-3-3-2-16,9 10-91 16,2 2-23-16</inkml:trace>
  <inkml:trace contextRef="#ctx0" brushRef="#br0" timeOffset="14614.7581">12771 7810 1022 0,'-11'-4'449'16,"-12"-2"-235"-16,2 5-73 15,3 7-100-15,5 7-28 0,9 6-26 16,5 3-6-16,8 1 12 15,4 1 4-15,2-3 6 16,-1-5 2-16,1-5-11 16,-3-6-5-16,-4 0-4 15,-8-3-3-15,-8-1 10 16,-4 2 4-16,-8-1 14 16,4 6 5-16,4 4 1 15,2 0 0-15,8 5-15 16,6 1-1-16,2-3 1 15,6 0 2-15,6-5-1 16,-1-3-40-16</inkml:trace>
  <inkml:trace contextRef="#ctx0" brushRef="#br0" timeOffset="14740.0144">12764 7646 1016 0,'-12'-6'499'0,"-5"-4"-122"15,8 7-321-15,8 7-27 16,9 7-251-16</inkml:trace>
  <inkml:trace contextRef="#ctx0" brushRef="#br0" timeOffset="14956.7134">12955 7844 1124 0,'6'-2'541'0,"3"-5"-188"0,5 7-209 16,6 8-49-16,4 14-60 16,1 10-21-16,0 13-14 15,-7 0-2-15,-12-9 0 16,-9-10 2-16,-12-12 8 16,-1-3 2-16,-5-11 7 15,1 0-12-15,7-9-80 16,3 0-75-16</inkml:trace>
  <inkml:trace contextRef="#ctx0" brushRef="#br0" timeOffset="15147.4408">13378 8079 1413 0,'0'-1'567'0,"0"-1"-368"0,1 1-53 16,-1 1-60-16,0 0-18 16,0 0-26-16,0 0-7 15,0 0-66-15</inkml:trace>
  <inkml:trace contextRef="#ctx0" brushRef="#br0" timeOffset="29983.7016">13400 8076 732 0,'1'-2'394'16,"4"-5"-89"-16,2 4-50 15,2 4-110-15,0 5-33 16,-3 8-52-16,-4 2-21 15,-7 6-9-15,-5 2-26 0</inkml:trace>
  <inkml:trace contextRef="#ctx0" brushRef="#br0" timeOffset="30488.1475">13768 7831 883 0,'3'-1'391'16,"9"2"-190"-16,3 8-46 16,-1 10-60-16,-2 6-28 15,-10 9-37-15,-7 3-6 16,-8-4-7-16,3 2-2 16,4-10-50-16,0-5-33 15,5-14-27-15,1-9-17 16,7-9 38-16,7-6 29 0,7-8 24 15,3-3 21-15,2-7 39 16,0 0 21-16,-4 4 36 16,-5 2 28-16,-10 12 13 15,-7 5-8-15,-9 13-33 16,-6 5-35-16,-3 12-44 16,3 6-13-16,10 6-5 15,6 0-2-15,13-2 0 16,5-1 1-16,9 0 2 15,-2-3-25-15,0-1-137 16,-2-3-178-16</inkml:trace>
  <inkml:trace contextRef="#ctx0" brushRef="#br0" timeOffset="30908.5563">14480 7911 1164 0,'-11'7'455'0,"-13"12"-320"0,-5 1-57 16,-7 5-50-16,3 2-5 16,-1-12-119-16,4 0-71 15,6-16-146-15,3-8-44 16,5-8 107-16,3-4 77 16,7-3 204-16,1 4 61 0,11 1 64 15,6 0 16-15,9 9-11 16,3 4-5-16,1 9-44 15,-4 10-17-15,0 9-43 16,-2 3-18-16,-1 5-14 16,1-2-5-16,6-9-2 15,3-4 0-15,4-13 4 16,1-2 1-16,1-6 2 16,-1-4 0-16,-8-10 3 15,-1-5 0-15,-12-3-2 16,0 1 9-16,-4 13 20 15,-4 4-2-15,-2 16 5 16,-4 7-12-16,6 14-24 16,3 8-1-16,4-1-3 15,7-3-1-15,-3-9-8 16,3-5 130-16</inkml:trace>
  <inkml:trace contextRef="#ctx0" brushRef="#br0" timeOffset="31297.871">15215 7808 1243 0,'0'4'487'0,"1"10"-343"15,-1 10-60-15,5 25-59 16,3 7-6-16,4 13-4 16,3 5-2-16,-3 0-1 15,-2-1-1-15,-1-7 2 0,-3-8 1 16,1-18-27-16,0-12-63 16</inkml:trace>
  <inkml:trace contextRef="#ctx0" brushRef="#br0" timeOffset="31479.3809">15295 8035 1234 0,'18'-2'481'0,"21"-1"-349"15,1 3-54-15,-3 3-71 16,-3 3-48-16,-11 0-168 15,-6-4-147-15</inkml:trace>
  <inkml:trace contextRef="#ctx0" brushRef="#br0" timeOffset="31716.0247">15513 8002 424 0,'-1'-5'333'0,"0"0"78"16,1 4-86-16,0 1-110 16,0 0-50-16,0 0-60 15,0 1-12-15,-1 11-20 16,1 30-8-16,1-33-33 15,0-4-10-15,3-5-7 16,4-7 0-16,2-9-1 16,-1-5 1-16,6-2-7 15,-1-1-3-15,2 4-4 0,4 6-6 16,-3 12-3-16,-1 9-1 16,-3 14 0-16,-1 6 3 15,-7 6 4-15,2 2 2 16,2-5-75-16,3-3-149 15</inkml:trace>
  <inkml:trace contextRef="#ctx0" brushRef="#br0" timeOffset="31927.9836">15903 7913 963 0,'15'4'476'0,"22"-2"-112"15,7 6-109-15,4-4-70 16,-2-3-41-16,-2 1-76 16,2-4-35-16</inkml:trace>
  <inkml:trace contextRef="#ctx0" brushRef="#br0" timeOffset="32943.903">2004 8952 735 0,'0'12'376'15,"-3"11"-150"-15,-14 9-61 16,-8 2-23-16,-11 2-62 16,-3-2 0-16,9-9-50 15,0-4-1-15,8-15-33 16,5-11-20-16,-1-11-16 15,4-6-7-15,6-3 18 16,8 3 11-16,7 1 16 16,9 6 9-16,3 8 23 15,4 7 6-15,6 13-2 16,1 5-5-16,0 9-11 16,1 3 0-16,-3 1-5 15,-4-2 5-15,5-5-168 0</inkml:trace>
  <inkml:trace contextRef="#ctx0" brushRef="#br0" timeOffset="33223.7792">2245 9105 975 0,'-1'8'472'0,"-1"4"-175"15,-1 2-160-15,1 3-37 0,0-8-57 16,2 2-15-16,0-9-7 15,1-3 0-15,0-7-2 16,1-5-1-16,2-8-8 16,3-5-4-16,5-1-8 15,2-2-8-15,6 5-8 16,0 5 0-16,7 11 10 16,-1 8 7-16,2 11 9 15,-2 9 2-15,-10 4-3 16,-1 2 0-16,-5 3-38 15,4-1-94-15</inkml:trace>
  <inkml:trace contextRef="#ctx0" brushRef="#br0" timeOffset="33461.8922">2760 9090 510 0,'-2'-9'376'16,"-6"-7"59"-16,-8-1-87 15,-7 4-118-15,-7 0-41 16,-5 5-91-16,6 8-33 16,1 4-54-16,10 10-22 15,11 5-10-15,2-2 0 16,16 4 8-16,-1-2 5 0,15-1 3 16,5 3 2-16,3-10 3 15,6-3-11-15,-6-9-112 16,-5-3-112-16</inkml:trace>
  <inkml:trace contextRef="#ctx0" brushRef="#br0" timeOffset="33642.7794">2866 8987 1128 0,'-3'-7'562'0,"-1"-7"-173"16,2 6-86-16,2 12-143 16,1 3-54-16,3 13-86 15,-1 8-18-15,4 11 1 16,0 9-2-16,-1 10 1 15,-3 9 0-15,-2 9 0 16,1-4 1-16,6-7-29 16,1-12-59-16,4-22-161 15,-2-9-408-15</inkml:trace>
  <inkml:trace contextRef="#ctx0" brushRef="#br0" timeOffset="33792.8976">2966 9147 1378 0,'6'-5'482'15,"19"3"-427"-15,2 0-42 0,11 3-94 16,5 5-88 0</inkml:trace>
  <inkml:trace contextRef="#ctx0" brushRef="#br0" timeOffset="34006.7702">3376 9093 683 0,'0'-11'466'16,"-2"-8"-1"-16,-11-2-163 16,-4 4-54-16,-10-1-83 15,2 3-42-15,2 7-74 16,1 1-29-16,3 13-42 16,2 3-6-16,7 14-1 15,4 4 8-15,16-1 12 16,8-1 6-16,10-8 10 15,12-7 5-15,6-6 6 16,-4-8 5-16,2-4-3 16,-12-4 15-16,-17-7 20 15</inkml:trace>
  <inkml:trace contextRef="#ctx0" brushRef="#br0" timeOffset="34515.3452">3596 9029 680 0,'5'0'412'0,"1"-1"-5"16,3 5-254-16,1 7-43 16,-1 5-42-16,3 4-9 15,3 1 1-15,-2-6 12 16,4-5 24-16,1-7 16 15,0-6 5-15,-1-13-14 16,0-7-29-16,0-1-22 16,-2 2-125-16,-2 12-92 0</inkml:trace>
  <inkml:trace contextRef="#ctx0" brushRef="#br0" timeOffset="38921.7735">4072 9026 431 0,'-4'-6'318'0,"-6"-3"43"16,4 0-80-16,-3 3-107 15,7 7-50-15,2 6-83 16,-1 6-23-16,0 7-24 16,-5 0-4-16,8 5 7 15,5 1 1-15,9-4 2 16,7-1 0-16,4-10 3 15,3-7 3-15,0-8 7 16,-2-7 6-16,-10-5 10 16,-3-2 23-16,-11-1 10 15,-4 2 6-15,-5 6 5 16,-4 1-26-16,2 14-25 16,0-1-14-16,1 13-19 0,5 8 0 15,7 0 5-15,3-1 1 16,9-8 3-16,4-6 2 15,7-6 5-15,3-3-12 16,1-6 57-16,-3-6 26 16,-10-8 34-16,-3 0 25 15,-8-1-50-15,-8-2-25 16,-2 8-51-16,-3 3-68 0,1 10-211 16</inkml:trace>
  <inkml:trace contextRef="#ctx0" brushRef="#br0" timeOffset="39130.6911">4532 8934 1131 0,'1'0'471'0,"2"5"-288"16,5 13-70-16,-2 15-79 15,2 11-15-15,-1 15-9 16,-5 8-4-16,5 12-40 15,-1 5-15-15,-2-1-7 16,3-8 1-16,-7-17 15 16,1-11-32-16,2-23-314 15</inkml:trace>
  <inkml:trace contextRef="#ctx0" brushRef="#br0" timeOffset="39297.9162">4633 9169 872 0,'17'-4'350'0,"9"-1"-226"0,18 1-77 16,6 3-21-16,10 0-161 16</inkml:trace>
  <inkml:trace contextRef="#ctx0" brushRef="#br0" timeOffset="39679.6506">5146 8949 900 0,'-4'-6'440'0,"-10"-5"-168"16,-4 5-81-16,-9 3-101 15,-5 6-30-15,-1 1-35 16,7 6-16-16,15 5-32 16,6-1-7-16,15 1 2 15,4-3 6-15,7-2 24 0,3-2 3 16,-1-2 1-16,2-1 1 16,-8-5 3-16,-4 0 2 15,-9-4 1-15,-5 1-2 16,-13 3-9-16,0 1-3 15,-5 6-7-15,0 2 0 16,8 0-7-16,3 4-1 16,7-3 4-16,3 0 6 0,13 1 14 15,6-4 6-15,7 0-1 16,2 0-2-16,-2-7-14 16,-7-1-68-16</inkml:trace>
  <inkml:trace contextRef="#ctx0" brushRef="#br0" timeOffset="39818.105">4984 8678 1028 0,'-7'-8'463'16,"-1"-5"-214"-16,6 9-195 16,8 7-37-16,11 11-148 15,3 3-329-15</inkml:trace>
  <inkml:trace contextRef="#ctx0" brushRef="#br0" timeOffset="40024.9581">5200 8832 870 0,'1'1'482'0,"1"6"-87"0,6 4-159 16,10 7-135-16,6 5-39 16,9 4-38-16,3 4-9 15,-5-6-7-15,-2 0 1 16,-6-6 1-16,-7-9 4 15,3-9 43-15,-7-7 24 16,0-12 33-16,0-4 4 16,-6-5-41-16,-1 1-25 0,1 2-57 15,-5 6-98-15</inkml:trace>
  <inkml:trace contextRef="#ctx0" brushRef="#br0" timeOffset="40428.9548">5957 8975 665 0,'-11'-7'420'0,"-11"-7"-17"15,-11 0-196-15,-2 4-58 16,-7 6-81-16,3 5-30 16,4 15-56-16,7 2-11 15,16 9 6-15,8-1 6 16,20 0 20-16,9-1 16 15,14-9 20-15,3-1 8 0,5-8 26 16,-3-7 5 0,-8-8 31-16,-7-4 10 0,-12-9-6 15,-8-4-6-15,-14-2-51 16,-3-6-18-16,-13 2-97 16,0 5-97-16</inkml:trace>
  <inkml:trace contextRef="#ctx0" brushRef="#br0" timeOffset="40640.5598">6376 9136 1938 0,'-1'0'750'16,"-4"-2"-542"-16,0 0-62 15</inkml:trace>
  <inkml:trace contextRef="#ctx0" brushRef="#br0" timeOffset="76341.4825">6922 8725 1049 0,'-4'-15'477'16,"2"-6"-223"-16,-3 5-74 0,2 11-94 16,3 5-33-16,0 5-46 15,0-5-1-15,1 16-6 16,5 60-3-16,-5-9 5 16,-1 9 3-16,-1 1 0 15,0-6-11-15,-2-12-145 16,4-10-77-16</inkml:trace>
  <inkml:trace contextRef="#ctx0" brushRef="#br0" timeOffset="76673.4748">7270 9034 1111 0,'-8'-2'479'15,"-12"-8"-255"-15,-6 5-51 16,-3 5-75-16,0 1-36 16,1 9-58-16,5 4-16 15,6 10-16-15,6-3 0 16,18 4 7-16,9-1 6 15,9-10 15-15,11 0 2 0,3-9 7 16,-2-5 4-16,-2-3 8 16,-14-5 7-16,-20-2 11 15,-5 0-3-15,-18-4 3 16,2 3-64-16,0 0-256 16</inkml:trace>
  <inkml:trace contextRef="#ctx0" brushRef="#br0" timeOffset="76863.2109">7423 8994 784 0,'9'-2'443'0,"16"4"-24"16,9 9-249-16,10 12-115 15,8 8-21-15,5 17-28 16,-3 2-5-16,-9 8-23 15,-8-3-6-15,-14-6-29 0,-2-9-72 16</inkml:trace>
  <inkml:trace contextRef="#ctx0" brushRef="#br0" timeOffset="77042.3901">7821 9068 768 0,'-9'-5'445'0,"-9"-10"-27"0,-1 9-259 15,3 9-41-15,-5 11-65 16,-1 6-25-16,-7 11-21 16,-4 4-3-16,-1 8 2 15,3 2 1-15,9 1-172 16,3-2-335-16</inkml:trace>
  <inkml:trace contextRef="#ctx0" brushRef="#br0" timeOffset="77355.0402">8025 9007 905 0,'-2'0'492'0,"-4"2"-93"16,2 4-238-16,-1 6-56 16,5 4-60-16,1 3-14 15,9 0-10-15,2 0 1 16,9-4 10-16,4-5 6 16,10-8 2-16,4-2 1 15,1-9-9-15,2 0-5 16,-17-7 3-16,-7-2-31 0,-15 0-167 15,-10-5-272-15</inkml:trace>
  <inkml:trace contextRef="#ctx0" brushRef="#br0" timeOffset="77459.1378">8095 8779 726 0,'-3'0'340'0,"4"-2"-178"15,3 2-62-15,-4 0-83 16,6 1-69-16</inkml:trace>
  <inkml:trace contextRef="#ctx0" brushRef="#br0" timeOffset="77986.2307">8562 8944 985 0,'-15'-5'485'15,"-19"-4"-191"-15,5 6-88 16,11 3-127-16,4 4-53 16,13 8-43-16,2-3-10 0,13 4 6 15,5-3 9-15,5-5 13 16,4 0 5-16,-7-5 4 15,-6 3 1-15,-5-3 8 16,-7 0 6-16,-9 2 3 16,-6 0 1-16,-13 6 7 15,-3 1-6-15,-2 0-10 16,5 1-5-16,8 3-21 16,5 1-6-16,12 1 0 15,6-2 2-15,10 0 6 16,5-2 4-16,7-9 4 15,0-1 3-15,5-6 5 16,2-2 0-16,-1-3-2 16,-2 2-1-16,-8-2-1 15,-5 2-2-15,-10 3 5 0,-1 0 3 16,-4 3-2 0,-3 1-5-16,0 3 6 0,-1-2-3 15,0 0 1-15,0 0 6 16,0 1-10-16,4 7-1 15,7 6-2-15,35 23 4 16,-28-31-310-16</inkml:trace>
  <inkml:trace contextRef="#ctx0" brushRef="#br0" timeOffset="78464.173">9472 9002 670 0,'10'-4'388'15,"20"0"1"-15,10-2-166 0,24 10-76 16,6 0-37-16,3-1-61 16,-6 1-21-16,-14-8-2 15,-4 2-37-15,-17-4-143 16,-6 0-113-16</inkml:trace>
  <inkml:trace contextRef="#ctx0" brushRef="#br0" timeOffset="78613.2229">9839 8944 403 0,'-2'5'292'0,"-3"3"30"16,5 5-46-16,-2 4-102 15,2 2-27-15,-1 4-57 16,-3-3-30-16,2 5-35 15,-2-4-8-15,7 0-74 16,-1-1-119-16</inkml:trace>
  <inkml:trace contextRef="#ctx0" brushRef="#br0" timeOffset="78886.0944">10216 9070 550 0,'0'-3'359'16,"-5"-5"10"-16,-4 2-105 0,-11 0-105 16,-1 0-47-16,-7 2-65 15,0 4-28-15,6 15-31 16,4-5-7-16,8 13-8 16,3-3 1-16,10-5 7 15,9 6 8-15,12-13 31 16,12 3 22-16,3-10 39 15,-6-1 13-15,-10-7 19 16,-7-2-1-16,-12-4-20 16,-4 0-8-16,-5-2 95 15</inkml:trace>
  <inkml:trace contextRef="#ctx0" brushRef="#br0" timeOffset="79498.7399">11260 8665 1019 0,'-23'8'398'0,"-29"16"-288"16,-4 7-55-16,5 26-52 15,11 9-15-15,23 6-9 0,17 2 11 16,22-19 29-16,14-7 13 16,20-21 49-16,5-11 7 15,6-12 17-15,-6-11 17 16,-10-14 11-16,-7-5 2 16,-17-16-9-16,-7-6-16 15,-20-9-48-15,-13-2-13 0,-19 6-35 16,-10 8-13-16,-6 14-10 15,0 8 10-15,-1 8-100 16,5 4-59-16,7 8-245 16</inkml:trace>
  <inkml:trace contextRef="#ctx0" brushRef="#br0" timeOffset="79636.387">11084 8913 416 0,'15'3'282'0,"25"0"25"15,10-3-57-15,18 2-102 16,7-1-42-16,12 6-71 16,5 0 1-16,0 2-256 15</inkml:trace>
  <inkml:trace contextRef="#ctx0" brushRef="#br0" timeOffset="80198.1004">11732 8814 1136 0,'-2'10'427'0,"-5"19"-313"16,-3 5-47-16,9 21-18 15,-3-5-13-15,1-6-17 16,6-1-3-16,-3-20-2 16,-1-5 1-16,5-12 36 15,-2-7 11-15,-2-12 12 16,6-4 0-16,-8-18-33 16,-2 2-12-16,3-13-12 15,-7-7-4-15,2-1-11 16,8-1-5-16,-1 17-18 15,9 13-5-15,2 22-17 16,-8 6 1-16,11 17 7 16,-5 6 4-16,11 9 19 15,6 2 5-15,5-7 6 16,4-3 2-16,-3-14 7 0,0-5 3 16,-8-10 5-16,0-11 0 15,-4-9 0-15,-1-7-1 16,-5-5-1-16,-5 1 2 15,-5 2-3-15,2 7-2 16,-7 11-24-16,1 9-11 16,-4 15 4-16,-1 11 3 15,4 17 18-15,0 5 9 16,6 7-4-16,2 1-3 0,8-5-1 16,1-5 1-16,3-11-80 15,2-8-191-15</inkml:trace>
  <inkml:trace contextRef="#ctx0" brushRef="#br0" timeOffset="80395.4793">12322 8687 1441 0,'-1'2'572'16,"-4"5"-355"-16,11 16-143 15,1 11-30-15,8 16-11 16,1 6-6-16,0 1-11 16,-3-3-4-16,-3-9-53 15,2-4-78-15</inkml:trace>
  <inkml:trace contextRef="#ctx0" brushRef="#br0" timeOffset="80635.669">12688 8777 840 0,'-7'4'419'0,"-14"3"-90"0,-10 11-217 16,-9-1-30-16,-10 4-31 16,4 1-18-16,7 1-19 15,10 0-10-15,14-1-12 16,6-7 0-16,19-3 3 15,4 4 4-15,20-1 8 16,7 5 0-16,8 5-3 16,3 0 10-16,-3-1-293 15</inkml:trace>
  <inkml:trace contextRef="#ctx0" brushRef="#br0" timeOffset="80965.0958">12831 8982 953 0,'-3'8'423'0,"1"6"-171"16,-1 8-133-16,3 2-7 16,2 0-18-16,1-2-21 15,1-8-29-15,-3-4-7 16,1-4 7-16,-2-6 40 15,0-8 7-15,3 0 0 16,-5-14-20-16,1-2-45 16,-3-7-8-16,-4-10-2 15,-4-7-3-15,4-2-4 16,8 3-20-16,6 11-10 0,18 12-16 16,5 3-3-16,13 12 6 15,8-1 6-15,10 10 41 16,0 6-92-16,-4 9-166 15</inkml:trace>
  <inkml:trace contextRef="#ctx0" brushRef="#br0" timeOffset="81208.0211">12814 9164 860 0,'0'4'419'0,"12"0"-104"0,13 2-95 16,24 1-71-16,7-2-32 16,10-2-75-16,-8-1-11 15,-10-2-11-15,-8-3-17 16,-15-4-202-16</inkml:trace>
  <inkml:trace contextRef="#ctx0" brushRef="#br0" timeOffset="81372.8047">12880 8979 1141 0,'12'4'470'0,"21"-2"-241"15,19 10-108-15,14-9-23 16,2-3-28-16,-9-5 147 16</inkml:trace>
  <inkml:trace contextRef="#ctx0" brushRef="#br0" timeOffset="81772.1868">13363 8982 1038 0,'11'-1'428'0,"21"-1"-245"16,13 3-61-16,15 2-35 16,1 4-28-16,-2 3-69 15,-12-1-110-15</inkml:trace>
  <inkml:trace contextRef="#ctx0" brushRef="#br0" timeOffset="82102.9024">13955 8800 976 0,'-1'4'391'16,"-5"14"-235"-16,1 7-46 16,5 17-58-16,-1 3 1 15,3 5-29-15,3-5-6 16,0-9-4-16,-1-7 1 15,1-15 8-15,-3-7 17 0,-1-11 42 16,-1-6 3-16,-4-14-3 16,-1-5-15-16,-5-12-40 15,-3-6-2-15,1-11-5 16,7-1-9-16,7 7-18 16,9 9-8-16,15 19-10 15,5 8 1-15,15 11 2 16,0 5 2-16,6 8 3 15,7 4-11-15,1 6-204 16</inkml:trace>
  <inkml:trace contextRef="#ctx0" brushRef="#br0" timeOffset="82341.0736">13856 9163 949 0,'5'3'438'0,"3"1"-177"16,27 1-111-16,16-2-30 15,11-2-47-15,9 4-28 0,-5-2-30 16,-8 1-70-16</inkml:trace>
  <inkml:trace contextRef="#ctx0" brushRef="#br0" timeOffset="82534.7101">14003 8919 1158 0,'16'0'466'0,"25"1"-316"15,7 1-49-15,14 2-60 16,4-2-3-16</inkml:trace>
  <inkml:trace contextRef="#ctx0" brushRef="#br0" timeOffset="83116.2146">14468 9116 899 0,'-5'8'320'0,"-6"13"-212"0,0 7-22 16,-3 6-20-16,4-2 10 15,2-3-48-15,2-6-9 16,6-12-1-16,-1-2 11 15,1-13 16-15,5-7 6 16,0-11 4-16,3-6-9 16,3-8-4-16,-2-2-5 15,0 5-8-15,2 1-5 16,-2 7-18-16,2 8-4 16,-3 9-8-16,2 9-3 0,3 16 2 15,5 6-1-15,4 11 7 16,1-2 1-16,-1 4 2 15,0-5 1-15,-1-1-32 16,1-2-97-16</inkml:trace>
  <inkml:trace contextRef="#ctx0" brushRef="#br0" timeOffset="83266.7915">14438 9231 810 0,'0'-2'429'15,"0"-1"-114"-15,14-1-162 16,10 3-58-16,17-2-63 16,3 2-18-16,6 1-66 15,-1 2-225-15</inkml:trace>
  <inkml:trace contextRef="#ctx0" brushRef="#br0" timeOffset="83600.1743">14750 9221 1063 0,'6'0'424'0,"10"0"-272"16,5-3-39-16,9 2-47 15,6 0-18-15,4 0-31 16,-2-3-6-16,-8 1 3 15,-2 0 2-15,-17-3-11 16,-2 0-8-16,-9-3-16 16,0 1-4-16,-1-3 8 15,-2 2 8-15,2 2 5 16,-1 0-1-16,5 7 5 16,-2 1 2-16,-1-1 11 15,0 0 2-15,0 0-2 16,1 6-2-16,1 6-38 15,6 26-105-15</inkml:trace>
  <inkml:trace contextRef="#ctx0" brushRef="#br0" timeOffset="83795.6571">15180 9116 895 0,'1'0'451'16,"0"1"-133"-16,1 0-174 15,-2-1-97-15,0 0-16 16,7 17 0-16,16 38-4 16,-19-29-7-16,1-2-5 0,2 0-3 15,-3 0 19-15,4-10-113 16,-3-3-140-16</inkml:trace>
  <inkml:trace contextRef="#ctx0" brushRef="#br0" timeOffset="84090.0038">15157 9078 838 0,'10'-6'431'15,"4"-9"-136"-15,13 6-115 16,4 2-36-16,5 7-65 16,3 7-26-16,-3 2-33 15,-5 2-8-15,-12-1-6 16,-3 2-2-16,-14-2 4 15,-2-2 1-15,-4 1 3 16,-2-6 0-16,8 3-6 0,4-1-2 16,5-1-4-16,4 4-2 15,2 4-3-15,-1 4 2 16,-12 0-2-16,-4 4 7 16,-20-3 10-16,-8-3 4 15,-6 0 9-15,-2-6-2 16,11-5-66-16,6-4-73 15</inkml:trace>
  <inkml:trace contextRef="#ctx0" brushRef="#br0" timeOffset="84362.3014">15789 8825 1439 0,'0'-3'667'0,"-4"-4"-302"15,4 1-130-15,0 1-150 16,4 4-48-16,-4 0-43 15,0 1-36-15,1 0-141 0,9 4-120 16</inkml:trace>
  <inkml:trace contextRef="#ctx0" brushRef="#br0" timeOffset="84587.933">15837 9062 1037 0,'0'-3'610'0,"0"2"-114"0,0 1-173 16,0-1-65-16,0 1-110 15,0 0-45-15,-1 0-51 16,1 0-20-16,-1 0-57 15</inkml:trace>
  <inkml:trace contextRef="#ctx0" brushRef="#br0" timeOffset="85584.6345">18440 8438 1071 0,'-23'0'496'16,"-15"4"-221"-16,-4 17-143 15,3 10-43-15,10 17-61 16,9 5-16-16,20 5-21 0,13 1-2 16,19-8 2-16,7-7 15 15,14-17-103-15,0-9-101 16</inkml:trace>
  <inkml:trace contextRef="#ctx0" brushRef="#br0" timeOffset="85926.7835">18647 8566 751 0,'0'-4'419'0,"-4"1"-86"16,1 6-95-16,2-3-117 15,-4 8-41-15,3 22-45 16,-47 41-7-16,36-31-13 15,-1-2-2-15,8-9-2 16,0-6 0-16,5-13 4 16,2-7 4-16,-1-15 5 15,8-6 2-15,2-16 0 16,-2-5-2-16,7-5-2 16,-7-2-3-16,1 7-4 15,0 3-7-15,0 14 2 16,1 10 1-16,-2 13-12 15,-1 7-2-15,1 7-9 16,5 8-1-16,6 7 10 16,6 4 2-16,1 5 1 15,0-4 1-15,-5-1 3 0,-5-3 11 16,-7-5-58-16,-6-4-48 16,-5-8-185-16</inkml:trace>
  <inkml:trace contextRef="#ctx0" brushRef="#br0" timeOffset="86063.8147">18556 8700 835 0,'1'-3'373'0,"2"0"-136"0,16 2-202 16,10-1-30-16,11-2-250 15</inkml:trace>
  <inkml:trace contextRef="#ctx0" brushRef="#br0" timeOffset="86220.9573">18885 8539 1097 0,'9'-2'531'15,"6"0"-192"-15,8 12-182 16,1 4-50-16,3 19-53 16,-1 8 0-16,-11 5 30 15,-7 8 3-15,-17-6 3 16,-6-4-16-16,-4-12-34 15,0-8-77-15</inkml:trace>
  <inkml:trace contextRef="#ctx0" brushRef="#br0" timeOffset="87013.1331">18382 11901 662 0,'-10'-3'413'0,"-14"0"1"16,-5 3-131-16,-4 8-110 15,1 9-50-15,3 8-78 16,7 8-27-16,14 4-24 15,7 0-8-15,18 1-2 16,5-3 5-16,15-2 7 16,2-5-26-16,0-9-190 15</inkml:trace>
  <inkml:trace contextRef="#ctx0" brushRef="#br0" timeOffset="87191.0665">18532 11925 854 0,'-2'-10'551'0,"-6"-12"20"16,5 20-372-16,2 9-60 15,-2 18-104-15,5 11-34 16,-2 8-2-16,2 0 1 16,2-4 17-16,3-5-86 15,0-5-332-15</inkml:trace>
  <inkml:trace contextRef="#ctx0" brushRef="#br0" timeOffset="87483.9497">18565 11896 982 0,'13'-9'455'16,"9"-8"-203"-16,5 12-132 15,-4 5-46-15,-9 8-38 16,-8 5-2-16,-14 3-6 15,-9 3-4-15,-12 0-3 16,4 0-3-16,13-8-15 16,6-6-22-16,18-5-9 15,6-2-3-15,11 3-1 16,5 6 17-16,4 13 1 16,-4 1 0-16,-13 8 6 15,-10 3 10-15,-23-3 24 0,-15 2 3 16,-15-3 12-16,0-9-3 15,4-8-36-15,10-10-66 16</inkml:trace>
  <inkml:trace contextRef="#ctx0" brushRef="#br0" timeOffset="87699.931">18882 11831 1156 0,'13'6'543'16,"9"4"-225"-16,5 21-179 16,1 8-18-16,-7 8-51 15,-5 5-6-15,-16-6-9 16,-4-1-15-16,-15-8-4 16,-4-3-5-16,-7-9-9 15,-7-3 20-15,1-7 333 16</inkml:trace>
  <inkml:trace contextRef="#ctx0" brushRef="#br0" timeOffset="88561.1156">19664 9206 940 0,'-1'-4'460'16,"-3"1"-222"-16,4 7-79 16,0-4-121-16,0 30-39 15,8 83-4-15,-4-31 6 0,-3 16 1 16,-2-1 1-16,-1-2 2 16,1 0 1-16,1-12 1 15,3-9 2-15,2-16-3 16,5-11-2-16,0-12 2 15,3-3-2-15,-4-10 8 16,-3-7 3-16,-3-13 31 16,-4-5 6-16,-8-9 4 15,-2-3-1-15,-12-10-28 16,-2 0-5-16,-4-3-9 16,-2 1-3-16,13 12-9 15,1-1-8-15,12 10-31 16,7 7-7-16,7 9-3 15,4 5 2-15,9 5 16 16,-2-1 31-16,1-7 36 16,2 0 41-16,0-12 108 15,4-5 16-15,-1-11 21 0,1-5-29 16,-5-7-89-16,-5-3-40 16,-1 4-104-16,2 3 39 15</inkml:trace>
  <inkml:trace contextRef="#ctx0" brushRef="#br0" timeOffset="89060.7124">19855 10301 824 0,'-1'13'329'0,"0"26"-191"0,0 8-37 16,5 14-8-16,2 0-19 15,1-10-32-15,0-7-7 16,-3-13-3-16,2-8-3 16,-4-13-4-16,-2-5 52 15,0-12 19-15,3-7 7 16,-3-9 12-16,-1-8-50 15,-3-5-14-15,-5-6-6 16,5-8-13-16,-1-1-7 0,5 2-18 16,3 4-7-16,6 12-6 15,11 9-10-15,10 13-8 16,3 6-1-16,7 5-2 16,1 5-11-16,-1 6-283 15</inkml:trace>
  <inkml:trace contextRef="#ctx0" brushRef="#br0" timeOffset="89266.967">19920 10534 1165 0,'11'-5'416'0,"13"1"-362"0,9 6-26 16,2 4-61-16,5 3-233 15</inkml:trace>
  <inkml:trace contextRef="#ctx0" brushRef="#br0" timeOffset="89684.184">20289 10747 343 0,'0'-6'241'0,"0"-5"46"16,0-5-101-16,-2-2-46 15,-1 2-16-15,-4-1-23 16,-1 1-11-16,-7 2-25 15,-4 1-10-15,0 10-29 16,-2 2-12-16,2 8-16 16,1 3-9-16,7 0-2 15,6 5-2-15,9-2 3 16,6-2 2-16,7-1 7 16,3-6 3-16,2 2 0 15,1 0 0-15,0 3-3 16,-2 4 1-16,-6 4 18 15,-5 8 15-15,-8 7 42 0,-3 4 12 16,-12 5 13-16,-5-7 1 16,-12-4-20-16,-6-8-6 15,-1-10-20-15,0-9-7 16,8-18-26-16,0-8-38 16,16-15-92-16,5-6-65 15</inkml:trace>
  <inkml:trace contextRef="#ctx0" brushRef="#br0" timeOffset="90122.0451">19944 10076 725 0,'-4'1'386'0,"-3"-1"-88"15,3-2-96-15,11 3-115 16,5-1-43-16,14 4-53 0,8 1 5 15,14 0 5-15,5 1 3 16,0-6 5-16,0 1-18 16,-18 0-63-16,-8-4-39 15,-13 0-52-15,-6-1 20 16,-7-9 72-16,-1 4 59 16,0-1 120-16,-1-1 46 15,2 9 31-15,0 2-10 16,-1 10-11-16,0 3-25 0,-7 4-19 15,-1-1-10-15,2-3-60 16,4-1-27-16</inkml:trace>
  <inkml:trace contextRef="#ctx0" brushRef="#br0" timeOffset="91007.0976">19665 12582 592 0,'-4'-12'369'0,"-1"-15"1"0,1 12-80 15,0 12-149-15,2 10-57 16,2 26-85-16,2 12-31 15,2 31 20-15,2 18 9 16,1 17 4-16,-1 4 3 16,0-11 1-16,0-6 2 15,-1-18 3-15,-1-7 2 0,1-19 3 16,0-13 1-16,-2-19 2 16,-4-11 11-16,-4-11 19 15,-5-4 3-15,-6-14-2 16,1-3-9-16,-2-13-24 15,2 0-6-15,8 4-6 16,2 3-4-16,4 16-19 16,3 10-7-16,5 12-5 15,1 10 0-15,7 14 18 16,-1-3 7-16,1-1 6 16,0-3 3-16,-5-17 32 15,4-4 46-15,-1-16 57 16,2-12 7-16,0-11-25 15,-1-3-45-15,2 5-142 16,-1 5-528-16</inkml:trace>
  <inkml:trace contextRef="#ctx0" brushRef="#br0" timeOffset="91555.0862">19269 13975 592 0,'-4'23'315'0,"-9"27"-69"0,4 4-81 15,5 0-68-15,2-7-23 16,8-12-28-16,2-10-10 16,-1-17 70-16,1-10 22 15,0-16 9-15,-1-10 7 16,-2-14-54-16,-3-3-13 15,-8-9 6-15,-5-5-4 16,-4-2-27-16,-2 0-16 0,10 12-35 16,7 10-11-16,13 12-21 15,7 6-7-15,12 12-4 16,10 4 4-16,6 8-60 16,4 4-77-16</inkml:trace>
  <inkml:trace contextRef="#ctx0" brushRef="#br0" timeOffset="91756.0555">19321 13977 666 0,'1'0'327'0,"10"2"-56"15,10 2-124-15,11-3-60 16,12 5-11-16,-3-2-49 16,1-2-1-16,-2 9-427 0</inkml:trace>
  <inkml:trace contextRef="#ctx0" brushRef="#br0" timeOffset="92153.9951">19686 14178 830 0,'-2'-3'393'0,"0"-7"-154"15,1 3-69-15,-7-6-77 16,1 0-28-16,-6 2-38 16,-3 1-16-16,-1 9-18 15,-4 4-7-15,-1 8-5 16,10 0 1-16,0 2 2 15,10-3-1-15,12 1 3 16,-3-3 3-16,14-2 8 16,-1-2 3-16,-3-3 2 15,0-1-1-15,-4 4-4 16,-3 4 3-16,3 8 6 16,0 6 2-16,0 3 13 15,-1 5-1-15,-5 0-4 16,-4-1 5-16,-9 0 23 15,-6-3 16-15,-13-5 30 0,-5-7 6 16,-4-17-12-16,-2-10-14 16,4-14-34-16,-2-6-13 15,14-2-70-15,1 2-62 16</inkml:trace>
  <inkml:trace contextRef="#ctx0" brushRef="#br0" timeOffset="92624.8372">19066 13667 931 0,'0'-2'384'0,"10"0"-216"16,8 0-51-16,18-1-63 15,8 2-6-15,12-4-28 16,5 3-8-16,-2 2-1 0,-7 1 1 15,-17 0 5-15,-11 2 4 16,-13-5 8-16,-8-1 5 16,-3-2 0-16,-3-6-3 15,-5-2-9-15,4-1-5 16,-3 0-10-16,4 5-5 16,6 2-14-16,4 5 2 15,4 9-2-15,-5 2 7 0,1 10 28 16,-4-1 8-16,-2 2 23 15,6 3 2-15,-7-9-12 16,3-1-8-16,-3-6-73 16</inkml:trace>
  <inkml:trace contextRef="#ctx0" brushRef="#br0" timeOffset="93461.0309">17603 9599 708 0,'-1'-15'335'15,"2"-9"-153"-15,6-9-71 16,5-2 1-16,14 8-5 15,0 5-3-15,3 20-34 16,-5 9-29-16,-14 16-39 16,-5 10-1-16,-5 11 6 15,-4 3 1-15,3-1-3 16,4-1-2-16,7-10 1 16,7-6 1-16,10-12 6 0,2-7 4 15,3-14 11-15,-2-7 6 16,-6-12 5-16,-3-4 3 15,-6-4-3-15,-5-3-3 16,-8 2-4-16,0 1-5 16,-8 4-7-16,-5 9-6 15,3 5-21-15,0 12-11 0,4 8-13 16,0 8-2-16,3 11 14 16,1 1 9-16,5 6 9 15,3-3 35-15,4-3-147 16,3-2-127-16</inkml:trace>
  <inkml:trace contextRef="#ctx0" brushRef="#br0" timeOffset="93783.6772">18051 9852 484 0,'0'4'266'0,"-3"0"-46"15,-1 1-49-15,3-1-57 16,-2-1-17-16,3-3-11 16,0 0-1-16,0-1-3 15,0 0-5-15,0 0-18 16,2-10-6-16,6-16-8 0,14-31-4 16,-11 30-4-16,1 5 7 15,-9 9 7-15,-2 7-7 16,-1 10-23-16,0 7-17 15,0 10-22-15,5 4 0 16,4 7 13-16,5 1 2 16,0-2 5-16,3-1 11 15,-1-12-65-15,-4-6-47 0,0-9-192 16</inkml:trace>
  <inkml:trace contextRef="#ctx0" brushRef="#br0" timeOffset="93912.0245">18042 9837 686 0,'0'0'425'0,"5"0"-31"15,2-1-228-15,15-3-140 16,5-2-42-16</inkml:trace>
  <inkml:trace contextRef="#ctx0" brushRef="#br0" timeOffset="94138.0366">18281 9578 711 0,'6'-5'383'0,"7"-1"-7"15,13 4-301-15,12 4-25 16,6 1-24-16,2 2-10 16,-3-4-84-16,-6-1-176 0</inkml:trace>
  <inkml:trace contextRef="#ctx0" brushRef="#br0" timeOffset="94302.8074">18338 9647 1040 0,'2'3'451'16,"6"0"-217"-16,13 0-133 15,8 0-22-15,7-2-36 16,2 1-18-16,-4-3-65 16,-2-2-82-16</inkml:trace>
  <inkml:trace contextRef="#ctx0" brushRef="#br0" timeOffset="94554.0262">18740 9538 1067 0,'-10'1'491'15,"-13"1"-233"-15,0 0-94 16,3 12-119-16,2-1-33 16,7 9-29-16,9 4-3 15,4 6 3-15,9 1 4 16,7-4 5-16,4-7 3 15,9-12 13-15,4-9 17 16,3-9 37-16,0-6 38 0,-9-6 31 16,-7-4 6-16,-20-3-13 15,-11-2-36-15,-26 4-46 16,-15-1-27-16,-15 4-113 16,-2 3-68-16</inkml:trace>
  <inkml:trace contextRef="#ctx0" brushRef="#br0" timeOffset="94992.099">17643 9288 542 0,'16'3'288'0,"11"4"-83"0,16-3-81 16,8 0-32-16,9-4-43 16,0 0-15-16,-15-7-15 15,-4-2-3-15,-22 0-12 16,-7-2 0-16,-8 2 0 16,-8 0 15-16,-1 2 66 15,-5 1 32-15,0 6 22 16,1 6-17-16,2 4-65 15,5 4-34-15,11 5-58 16,6 0-368-16</inkml:trace>
  <inkml:trace contextRef="#ctx0" brushRef="#br0" timeOffset="95430.0362">18553 9394 595 0,'-3'0'339'0,"6"0"0"15,10 1-197-15,21 1-91 16,11 1-4-16,11 0-25 16,2-1-6-16,-2 4-6 15,-6-5 2-15,-15 2 9 16,-11-3 9-16,-18-4 7 15,0-3-6-15,-10-8-9 16,-3-1-6-16,-1 1-13 16,-3 1 40-16,10 9 73 15,-1 3 13-15,-1 6 15 16,2-4-33-16,0 0-74 16,-2 21-12-16,-4 34 420 0</inkml:trace>
  <inkml:trace contextRef="#ctx0" brushRef="#br0" timeOffset="97456.0388">20820 13998 315 0,'-6'0'233'0,"-3"0"66"0,3 0-16 15,9-1-61-15,6 0-29 16,12 1-82-16,8 0-27 16,12 4-41-16,-4 1-9 15,3 2-15-15,-1 1-14 16,-4 1-207-16</inkml:trace>
  <inkml:trace contextRef="#ctx0" brushRef="#br0" timeOffset="97631.247">20885 14082 699 0,'0'5'333'16,"-4"0"-129"-16,14 4-58 15,10-6-10-15,13-2-31 16,9 3-24-16,9-5-19 16,-1 1-87-16</inkml:trace>
  <inkml:trace contextRef="#ctx0" brushRef="#br0" timeOffset="98154.3075">21341 13923 717 0,'0'-1'292'15,"-1"-2"-160"-15,0 3-125 16,1 0-10-16,0 0-15 16,0 0 9-16,4 15 36 15,11 28 18-15,-15-20 29 16,-1-1 5-16,0 1-3 15,7 0-3-15,9-4 3 16,2-1 0-16,8-11-1 16,4-4-7-16,5-9-14 15,-1-8-8-15,-5-1-9 16,-6-6-1-16,-10-3-3 16,0-2-2-16,-9-2 18 15,-1 4 7-15,-9 9-2 0,-1 7-2 16,-5 14-26-16,-1 9-10 15,6 14-9-15,5 2-2 16,4-5-4-16,8-1-1 16,8-8 3-16,4-2-20 15,7 0-165-15,-1-3-280 16</inkml:trace>
  <inkml:trace contextRef="#ctx0" brushRef="#br0" timeOffset="98334.8243">21752 14118 622 0,'-2'13'364'15,"0"9"-40"-15,0 6-150 16,-2 0-22-16,4 0-48 16,1-3-25-16,5-5-31 15,-1-6-9-15,-1-11-78 16,3-3-110-16</inkml:trace>
  <inkml:trace contextRef="#ctx0" brushRef="#br0" timeOffset="98632.8445">21722 14112 904 0,'5'-3'442'0,"9"-4"-137"0,6 0-104 15,7 1-85-15,1 3-36 16,1 3-50-16,0 3-11 15,-10 1-8-15,-5 3-3 16,-14-2-1-16,-3 2 0 16,-5 0 2-16,0-1-1 15,9 2-5-15,-1-1-2 0,3-2-1 16,11 5-1-16,0-1-1 16,2 4-2-16,-5 3 2 15,-4 0 1-15,-10 0 3 16,-2 2 7-16,-12-3 10 15,-8-3 2-15,-4-5 5 16,-2-6-18-16,4-5-132 16,9-3-61-16</inkml:trace>
  <inkml:trace contextRef="#ctx0" brushRef="#br0" timeOffset="99058.6625">21306 13807 910 0,'0'-4'440'0,"0"-3"-201"16,13 4-118-16,8 3-33 15,18 2-60-15,6 3-6 0,20 2 0 16,4 1-5-16,7-1-6 16,-1 0-1-16,-23-4 3 15,-7-2-18-15,-26-3-38 16,-8-3-4-16,-9-6-6 15,-4-2 20-15,-3-2 54 16,2 0 25-16,-5 5 55 16,1 3 22-16,2 5-23 15,4 4-21-15,3 6-51 16,4 3-25-16,0 6 3 16,2-1 4-16,1-2-104 15</inkml:trace>
  <inkml:trace contextRef="#ctx0" brushRef="#br0" timeOffset="99309.3372">22122 14038 1301 0,'4'-2'590'0,"5"-1"-271"0,18 2-168 16,6-1-42-16,13 1-62 15,2 1-21-15,-8 4-19 16,-9-3-45-16,-4 7-148 16,-7-3-156-16</inkml:trace>
  <inkml:trace contextRef="#ctx0" brushRef="#br0" timeOffset="99458.1278">22122 14175 1228 0,'18'0'454'0,"27"2"-364"15,11 2-26-15,2 5-25 16,-5-4-37-16</inkml:trace>
  <inkml:trace contextRef="#ctx0" brushRef="#br0" timeOffset="99764.5652">22686 13780 1079 0,'13'-7'447'0,"17"-5"-251"16,7 5-31-16,3 11-22 16,-4 9-42-16,-5 9-56 15,-4 2-21-15,-15 1-13 16,-2 3-1-16,-20-4 0 15,-8 5 2-15,-10 1-4 16,-3-4-3-16,8 1-35 16,9-6-47-16,17-1-152 15</inkml:trace>
  <inkml:trace contextRef="#ctx0" brushRef="#br0" timeOffset="99891.157">22872 14252 1430 0,'-3'0'710'0,"-4"0"-176"16,4-1-402-16,3 1-20 15</inkml:trace>
  <inkml:trace contextRef="#ctx0" brushRef="#br0" timeOffset="141362.2501">21055 6198 359 0</inkml:trace>
  <inkml:trace contextRef="#ctx0" brushRef="#br0" timeOffset="141603.3153">21017 6004 46 0,'0'7'32'0,"1"17"-2"15,0 6-10-15,-1 3-18 16</inkml:trace>
  <inkml:trace contextRef="#ctx0" brushRef="#br0" timeOffset="141882.0183">20973 6219 628 0,'-3'-26'352'16,"-1"-28"-46"-16,-1 0-40 16,1 11-86-16,3 14-38 15,1 26-91-15,3 14-33 16,8 34-32-16,0 15-7 0,8 36 11 16,0 16 5-16,-10 14 9 15,-4 6 5-15,-14 0 3 16,-6-7 2-16,4-22-3 15,0-17 0-15,8-30-1 16,3-15-6-16,1-14-154 16,3-5-200-16</inkml:trace>
  <inkml:trace contextRef="#ctx0" brushRef="#br0" timeOffset="142314.9997">21059 5930 630 0,'-2'-2'331'0,"-7"-7"-106"0,0 15-85 15,-12 17-93-15,-3 7-32 16,-5 13-18-16,-3 0 3 16,3 2 2-16,0-5 2 15,9-11 0-15,7-7-1 0,13-16 22 16,2-6 21-16,11-12 40 16,3-3 12-16,5-9-6 15,1-4-19-15,-2-5-36 16,5-2-11-16,-1-5-14 15,5 1-3-15,-1-1-5 16,-4 2 1-16,-9 13 0 16,-6 11-2-16,-6 23 2 15,-3 10-2-15,5 16-6 16,9 6-2-16,11 0 0 16,11 4 2-16,4-4-26 15,-1-2-95-15</inkml:trace>
  <inkml:trace contextRef="#ctx0" brushRef="#br0" timeOffset="142623.6726">21505 5665 1206 0,'-1'3'451'0,"-1"10"-347"15,2 8-44-15,4 19-25 16,1 11-4-16,3 11-5 16,-3 3-1-16,1-7-13 15,0-6 3-15,-4-21 2 16,3-4 1-16,2-8-10 15,-3-5-25-15,3-3-83 16,-2-5-77-16,-5-5-293 16</inkml:trace>
  <inkml:trace contextRef="#ctx0" brushRef="#br0" timeOffset="142772.9678">21372 5971 530 0,'-4'-4'383'0,"-4"3"61"15,6-4-136-15,23 4-102 16,14-7-32-16,30-7-45 16,12-3-12-16,16-2-40 0,3 6-17 15,-8 12-121-15</inkml:trace>
  <inkml:trace contextRef="#ctx0" brushRef="#br0" timeOffset="143438.1288">23108 6062 1203 0,'-1'-1'454'0,"1"1"-358"15,0 10-58-15,4 23-42 16,2 18-4-16,3 38 8 16,1 18 5-16,4 12 7 15,2 1-3-15,1-14 4 16,3-8 2-16,-3-17 3 16,1-13-48-16,-6-18-56 15,0-8-151-15</inkml:trace>
  <inkml:trace contextRef="#ctx0" brushRef="#br0" timeOffset="143667.8862">23118 6782 777 0,'-1'-2'452'16,"-1"-5"-49"-16,2 5-131 15,0 2-149-15,0 0-49 16,4 7-66-16,8 19-2 0,20 35 2 15,-15-31 2-15,6-10 8 16,7-9 23-16,7-19 40 16,2-10 9-16,-2-13-1 15,-5-5-19-15,-9 4-76 16,-7 6-98-16</inkml:trace>
  <inkml:trace contextRef="#ctx0" brushRef="#br0" timeOffset="144217.0849">23741 7071 776 0,'7'-4'401'0,"7"-10"-102"16,-2-2-52-16,-10 5-68 16,-3-6-24-16,-14 5-37 15,-7 1-22-15,-16 3-35 16,-5 3-19-16,-2 9-37 15,5 4-12-15,16 7-25 16,9 5-6-16,15 1-2 16,7-3 5-16,11-2 17 15,4-2 8-15,4-9 10 16,4-3 1-16,-3-2 5 16,-1-4 0-16,-6 0 3 15,-6-1-1-15,-3 5-3 16,-1 5 1-16,-1 13-6 15,2 9-3-15,2 15-3 16,-3 9-2-16,3 10 4 16,-5-1 4-16,-9-8 11 15,-5-7 7-15,-17-16 31 16,-9-7 10-16,-14-13 7 16,-4-8-2-16,1-14-30 0,4-7-15 15,12-13-75-15,7-6-43 16,16-11-169-16,8-3-124 15</inkml:trace>
  <inkml:trace contextRef="#ctx0" brushRef="#br0" timeOffset="144627.1208">23551 6705 1074 0,'-7'-1'537'16,"-5"-3"-196"-16,12 4-175 16,9 0-52-16,17-1-82 15,12 1-28-15,18 1-3 16,4 1 1-16,-6 1 6 15,-6-3 7-15,-19-1 7 16,-9-1 4-16,-10-6-18 16,-5-2-5-16,-7-5-5 15,2-2-8-15,0 0 11 16,5-1-1-16,1 8-5 0,-4 3 0 16,6 7 4-16,-4 6 2 15,-1 5 23-15,-1 3 16 16,-8 8 30-16,-1 2 8 15,0 2-5-15,0 0-13 16,6-5-33-16,-1-3 1 16</inkml:trace>
  <inkml:trace contextRef="#ctx0" brushRef="#br0" timeOffset="154221.7177">2046 10039 967 0,'-5'-2'416'0,"6"8"-239"0,-10 1-57 15,-5 16-66-15,0 9-15 16,-15 15-13-16,-1 7-7 16,-1 11-6-16,1-1-5 15,11-9 0-15,5-8 1 16,10-18 2-16,4-7 2 16,2-17 21-16,1-7 10 15,4-19 13-15,3-11 2 16,10-18-16-16,2-6-10 15,1-9-13-15,-1 3-5 0,-5 11-8 16,1 7-2-16,-4 16-4 16,-4 2-2-16,-5 13-5 15,-2 7-12-15,0 8-7 16,2 10-1-16,7 7 1 16,6 7 12-16,7 7 6 15,6 7 6-15,6 5-1 16,7 3 2-16,2 6 1 15,4 0-1-15,-5 0 3 16,-4-4 2-16,-12-14-3 16,-8-6 0-16,-24-12 0 15,-12-3 1-15,-25-1 7 16,-14-5 4-16,-17-4 6 16,-2-4 1-16,2-12-3 0,7 0-3 15,11-5-10-15,4 4-5 16,24 8-36-16,8-2-59 15,26 10-178-15</inkml:trace>
  <inkml:trace contextRef="#ctx0" brushRef="#br0" timeOffset="154526.4517">2576 10047 1097 0,'-4'-6'501'0,"0"-3"-259"16,-4 9-85-16,2 22-102 15,2 9-44-15,3 19-15 16,1 5 2-16,8 16 2 15,-2 3 2-15,6-4 1 16,-4-2 3-16,1-22-10 16,1-12-35-16,1-14-118 15,-2-6-23-15,-4-10-257 16</inkml:trace>
  <inkml:trace contextRef="#ctx0" brushRef="#br0" timeOffset="154792.3699">2924 10107 760 0,'3'-2'368'16,"6"-5"-139"-16,-5 0-62 15,0 7-93-15,-3 0-36 0,-6 4-38 16,4-4-1-16,-13 4 4 16,-54 28 3-16,12-12-1 15,-1 5-2-15,5 5-5 16,8-3 30-16,19 5 8 15,8 0 6-15,16 3 25 16,4-2-12-16,20-1 25 16,11-1 9-16,19-7-12 15,10-3-17-15,11-1-27 16,0-5-17-16,-8-3-202 16</inkml:trace>
  <inkml:trace contextRef="#ctx0" brushRef="#br0" timeOffset="155165.9741">3128 10715 694 0,'-6'8'319'0,"-3"9"-151"0,-2 5-38 15,1-1-69-15,6 0-23 16,-1-8-22-16,3-6 0 16,2-7 52-16,0-8 18 15,3-8 35-15,9-5 11 0,-3-9-36 16,3-1-12-16,4-7-31 16,-5 4-13-16,3 6-21 15,1 3-6-15,-2 15-10 16,-2 3-4-16,4 11-4 15,0 9-2-15,4 4 1 16,1 4 6-16,3 3 3 16,-1-3 2-16,-2 0 2 15,-4-2 1-15,-7-6 6 16,-2-2-39-16,-3-4-175 16</inkml:trace>
  <inkml:trace contextRef="#ctx0" brushRef="#br0" timeOffset="155298.3283">3191 10723 621 0,'-2'0'442'0,"-1"-2"33"0,5 0-209 15,-2 1-161-15,16 0-48 16,51-2-35-16,-25 3-30 16</inkml:trace>
  <inkml:trace contextRef="#ctx0" brushRef="#br0" timeOffset="155626.1901">3505 10666 716 0,'-6'-1'413'0,"3"0"-66"15,3-1-146-15,0 2-110 16,0 0-37-16,21 0-25 16,40 0-7-16,-24-1-10 15,1-3 1-15,-8-2-14 16,-6 1-4-16,-10-1-4 16,-4 1-3-16,-5-2 6 15,0 6-3-15,-1 3-7 16,-1 3 0-16,-3-5 11 15,0 0 7-15,0 9 10 0,0 5 3 16,0 30-80-16,0-33-216 16</inkml:trace>
  <inkml:trace contextRef="#ctx0" brushRef="#br0" timeOffset="155839.4981">3930 10587 811 0,'2'2'410'16,"0"5"-70"-16,-1 5-199 16,0 4-31-16,-1 10-27 15,1 2-28-15,2 8-27 16,1-2-7-16,0-2-6 16,2-3-3-16,-4-13 3 15,1-4-11-15,0-10-84 16,-3-4-108-16</inkml:trace>
  <inkml:trace contextRef="#ctx0" brushRef="#br0" timeOffset="156118.7786">3918 10599 951 0,'10'-2'453'0,"10"-5"-184"15,-2 3-52-15,4 5-94 16,0 1-39-16,-2 8-47 15,-5 2-12-15,-11 1-11 0,-4 3 0 16,-9 0-2-16,-1-1-2 16,7-4-4-16,3-4-1 15,11-4-3-15,5-3-2 16,9-1-1-16,7 2-1 16,-3 4-2-16,-3 5 2 15,-18 4-5-15,-9 2 0 16,-25 3 4-16,-6 2 1 15,-5-3 8-15,2-3 5 0,14-9-45 16,3-6-77-16</inkml:trace>
  <inkml:trace contextRef="#ctx0" brushRef="#br0" timeOffset="156422.2899">4487 10303 1006 0,'5'-3'450'0,"19"-3"-191"0,15 3-71 16,11 0-72-16,14 0-31 0,3 3-55 16,-10-4-11-1,-5 2-17-15,-10 0-38 16,-13-1-149-16,-7 3-188 16</inkml:trace>
  <inkml:trace contextRef="#ctx0" brushRef="#br0" timeOffset="156591.7293">4613 10430 647 0,'0'3'414'0,"9"2"67"16,7-1-148-16,19 2-102 16,6-2-17-16,9-4-82 15,4 1-36-15,-5-4-42 16,-6-1 16-16,-7 3 301 15</inkml:trace>
  <inkml:trace contextRef="#ctx0" brushRef="#br0" timeOffset="157496.0006">6353 9927 577 0,'5'-1'318'0,"14"0"-60"16,-19 0-93-16,-15 0-32 15,-17 1-56-15,-12 1-33 0,-27 1-29 16,-1-1-3-16,-3-1-2 16,5-4-3-16,14-1 1 15,5-1-4-15,15 2-1 16,3 3-2-16,16 1-6 15,8 1 0-15,16 8 10 16,7 4 11-16,13 6 30 16,7 2 13-16,8 6 5 15,2-3-2-15,9 2-23 16,1 3-11-16,-4-4-14 16,-3 4-3-16,-23 1-6 15,-11 3-3-15,-30 7-2 16,-14 5-2-16,-22 9 1 15,-8 4 1-15,-1 2 2 16,-2-5 2-16,5-10 1 16,4-11 1-16,14-7 4 15,13-5 7-15,21-6 15 0,11-1 21 16,33-2 25-16,5-9-2 16,29 0-8-16,16-3-3 15,11-3-4-15,13 2-1 16,-17 0-5-16,-16-3-19 15,-32 3-22-15,-17 0-4 16,-14-1 25-16,-7 1-55 16</inkml:trace>
  <inkml:trace contextRef="#ctx0" brushRef="#br0" timeOffset="158363.9882">6830 10058 1020 0,'-1'0'398'0,"1"4"-284"16,7 15-46-16,3 21-61 15,9 12 8-15,-4 22 14 16,-1 8 1-16,-4 2 3 16,-5-6-6-16,1-20 19 15,-2-21 22-15,0-18 11 16,0-7 28-16,0-12 27 16,4-3-11-16,4-9 1 15,2-7-24-15,3-14-47 16,-2-10-12-16,-2-21-14 15,-2-5-4-15,-3-5-11 16,3 11-5-16,-4 19-7 16,-3 11-1-16,-3 22-7 0,-1 3-8 15,5 17-8-15,2 6 1 16,9 16 2-16,4 7 9 16,9 9 7-16,3 7 2 15,-1 1 4-15,1-1 1 16,-8-12 1-16,-4-12 2 15,-4-10 0-15,-5-11 2 0,-1-9 6 16,0 0 3-16,1-10 2 16,4-7 1-16,-2-9-2 15,0-8-2-15,-4-12 1 16,-1-5-2-16,1-6-3 16,-3 1-1-16,3 4-5 15,-6 4-1-15,-1 10-4 16,-1 6-1-16,-3 13-6 15,6 8-9-15,-2 13-94 16,3 8-70-16</inkml:trace>
  <inkml:trace contextRef="#ctx0" brushRef="#br0" timeOffset="158937.7483">7535 10605 645 0,'10'-1'350'0,"4"1"-69"15,9-1-112-15,4 1-14 0,3-1-37 16,-2-5-18-16,-6-1-27 16,-4 0-9-16,-11-3-18 15,-2-1-9-15,-9 3-20 16,-7-2-9-16,-13 7-19 16,-4 3-6-16,-8 6-4 15,4 5 2-15,5 6 5 16,4 2 2-16,13 1 0 15,6 2-1-15,13-3 4 16,7-1 5-16,10-3 13 16,8-1 6-16,4-5 6 15,2 0-2-15,-2-4-2 16,-4-5 0-16,-10-3-16 16,-6-7-11-16,-9-1-24 15,-5-2-5-15,-5-5 11 16,-3 0 14-16,2 5 15 0,1-2 3 15,3 8-3-15,3 2 3 16,5 6 6-16,6 7 1 16,2 6 0-16,2 7-4 15,-4 0-6-15,2-1 0 16,8 1 5-16,0-2 2 16,2-11-2-16,-2-2-45 15,-8-8-280-15</inkml:trace>
  <inkml:trace contextRef="#ctx0" brushRef="#br0" timeOffset="159075.2474">8052 10624 754 0,'-13'2'422'15,"-14"-2"-94"-15,-6 7-151 16,-1 2-49-16,-2 3-75 16,7 5-24-16,4 0-23 15,3 1-21-15,8 0-201 16</inkml:trace>
  <inkml:trace contextRef="#ctx0" brushRef="#br0" timeOffset="159366.6515">8178 10383 886 0,'1'-3'447'0,"2"0"-161"0,1 6-104 16,-4-3-116-16,1 15-28 15,0 50-10-15,-6-26-9 16,-4 4-7-16,-1-3-1 16,3 1-4-16,0-3 0 0,8-7 1 15,8-1 1-15,13-10 8 16,6-2 1-16,5-7 6 15,-3-5 14-15,-7-8-104 16,-3-5-94-16</inkml:trace>
  <inkml:trace contextRef="#ctx0" brushRef="#br0" timeOffset="159525.2645">8129 10596 943 0,'7'-1'504'15,"5"-1"-148"-15,15-3-128 16,6 4-49-16,7 2-77 16,-3 1-28-16,-8 3-39 15,-5-2 6-15,-13 0-534 16</inkml:trace>
  <inkml:trace contextRef="#ctx0" brushRef="#br0" timeOffset="166996.2445">8815 10331 649 0,'0'0'339'0,"1"0"-98"15,14 1-84-15,15-1-96 16,9 0-21-16,23 1-18 15,4 0-9-15,6 4-4 16,-4-2-14-16,-18 0-149 16</inkml:trace>
  <inkml:trace contextRef="#ctx0" brushRef="#br0" timeOffset="167174.4076">8896 10461 687 0,'-2'2'350'16,"5"1"-73"-16,17-1-47 15,26-2-65-15,17 0-26 16,20-3-70-16,-1 0 6 0,-12 4-223 16</inkml:trace>
  <inkml:trace contextRef="#ctx0" brushRef="#br0" timeOffset="167826.0215">9657 10080 1045 0,'0'0'452'0,"2"-2"-239"16,10 17-120-16,4 14-41 15,11 21-29-15,2 10-6 16,-2 20-3-16,-4 3 1 15,-9-10 1-15,-2-8-1 16,2-26-1-16,-2-10 1 16,4-17 5-16,1-7 22 15,2-14 25-15,-1-9 7 0,0-15 5 16,0-11-17-16,-6-20-20 16,2-11-8-16,-3-6-10 15,-3 3-5-15,-3 19-16 16,-1 14-7-16,-2 24 9 15,-2 10-6-15,4 14-2 16,-1 7 3-16,6 12-12 16,5 8 4-16,8 13 4 15,3 3 0-15,8 15-2 16,-1 5-2-16,-2 1 3 16,-3-4 0-16,-10-17 5 15,-2-4 1-15,-1-16 3 16,-3-6 1-16,3-11 3 15,-2-7 4-15,0-6 3 16,2-8 3-16,3-11 18 16,2-6 14-16,-2-16 19 15,-2-11 3-15,-3-11-14 16,1-2-15-16,-3 8-23 0,-3 8-8 16,-6 14-8-16,-4 11-41 15,0 12-105-15,2 5-101 16</inkml:trace>
  <inkml:trace contextRef="#ctx0" brushRef="#br0" timeOffset="168261.4036">10721 10576 1032 0,'-1'-1'436'0,"0"0"-277"15,-1 1-55-15,2 0-60 16,-1 13-24-16,0 43 3 15,1-28 0-15,1-4 1 16,4-1-1-16,1-8 11 16,-1-6 24-16,-2-9 32 0,1-8 5 15,-4-9 4-15,-1-6-17 16,-1-7-25-16,-4-3-6 16,-1-3-13-16,1-2-6 15,2 3-15-15,4 4-6 16,6 3-17-16,4 5-9 15,10 8-5-15,0 4 0 16,13 6 2-16,6 5-25 0,6 5-121 16,2 4-73-1</inkml:trace>
  <inkml:trace contextRef="#ctx0" brushRef="#br0" timeOffset="168460.9513">10753 10578 1076 0,'0'3'445'0,"5"0"-245"16,10 2-57-16,12-1-63 15,10-4-17-15,7 2-44 16,0-1 4-16,-3 4-193 15</inkml:trace>
  <inkml:trace contextRef="#ctx0" brushRef="#br0" timeOffset="168954.0029">11107 10783 583 0,'8'-3'300'0,"7"-5"-81"16,-1 0-37-16,-8-3-36 15,-5-1-11-15,-9 1-10 16,-7-1-2-16,-11 5-32 16,-1 3-23-16,-1 6-44 15,4 5-19-15,9 7-17 16,3 2-3-16,12-1 3 16,2 0 1-16,9-6 5 15,5-1 2-15,4-1 4 16,1-3 0-16,0 0-1 15,1 4-5-15,-2 5-1 0,-2 5-1 16,-4 10 18-16,-3 1 5 16,-9 5 5-16,-3-2 4 15,-14-6-12-15,-8-3 3 16,-12-7 7-16,-2-4 3 16,-2-8 5-16,4-5 0 15,8-14-22-15,6-7-35 16,12-18-333-16</inkml:trace>
  <inkml:trace contextRef="#ctx0" brushRef="#br0" timeOffset="172969.5877">1870 11232 484 0,'6'-13'295'0,"11"-13"14"16,-2 2-12-16,-1 12-55 15,-2 9-44-15,-9 18-95 0,-1 16-41 16,-3 35-39-16,0 18-3 16,-5 19-7-16,3 3 0 15,5-12-3-15,6-5-2 16,10-19-43-16,2-11-66 15,2-19-239-15</inkml:trace>
  <inkml:trace contextRef="#ctx0" brushRef="#br0" timeOffset="173265.9885">2267 11428 443 0,'-9'8'259'0,"-18"7"-36"15,-6 5-76-15,-5-4-79 16,-11-2-16-16,4-2-22 16,4-1-12-16,7 1 12 15,14 1 11-15,12 6 50 16,8-3 19-16,12 2 5 15,11 1-5-15,16 1-39 16,6 3-14-16,13-6-21 16,1 0-12-16,-2-4-86 0,1-6-178 15</inkml:trace>
  <inkml:trace contextRef="#ctx0" brushRef="#br0" timeOffset="173515.0616">2450 11797 845 0,'-6'1'475'16,"-2"3"-58"-16,4 16-273 15,4 3-45-15,3 13-61 16,5 6-16-16,7 1-7 15,0-4-1-15,-2-13-2 16,-2-8 2-16,-5-13-26 16,-7-2-53-16,-5-8-437 15</inkml:trace>
  <inkml:trace contextRef="#ctx0" brushRef="#br0" timeOffset="173805.6723">2425 11760 753 0,'19'-4'391'0,"17"-5"-102"16,7 7-153-16,-9 5-34 16,-6 6-54-16,-12 0-17 15,-13 5-14-15,-3 3-1 16,-14 5 3-16,0 0 1 16,1-5 2-16,-1-6 2 15,3-11-4-15,6-1-6 16,4-4-16-16,4 4-14 15,-3 1-12-15,10 2 1 16,19 12 7-16,28 26 8 16,-36-9 12-16,-8 2 8 0,-17 0 14 15,-7-4 3-15,-15-7 6 16,0-6 1-16,-1-11-66 16,0-10-100-16</inkml:trace>
  <inkml:trace contextRef="#ctx0" brushRef="#br0" timeOffset="174091.0169">2901 11645 1256 0,'15'-3'544'0,"10"-2"-264"16,27 3-131-16,10 2-21 15,11 0-42-15,2 2-26 0,-9-1-31 16,-12-1-59-16</inkml:trace>
  <inkml:trace contextRef="#ctx0" brushRef="#br0" timeOffset="174662.0453">3564 11335 1040 0,'4'-5'443'0,"3"-2"-272"16,3 11-63-16,-2 26-72 15,0 9-26-15,4 28-5 16,1 8 0-16,-4 10 1 16,-1 10-1-16,-6-5 4 15,-2-2 0-15,2-14-27 16,-1-16-61-16</inkml:trace>
  <inkml:trace contextRef="#ctx0" brushRef="#br0" timeOffset="174945.918">3987 11428 740 0,'-7'4'339'0,"-17"5"-124"0,-5 5-77 16,-10 5-51-16,-5 3-31 15,-2 4-23-15,-1 0-9 16,9 4-8-16,4 0 1 16,17-1-7-16,6 0 8 15,22 1 26-15,12 1 15 16,23 0 12-16,14-1-1 16,11-7-18-16,0-2-8 0,-7-6-68 15,-7-2-98-15</inkml:trace>
  <inkml:trace contextRef="#ctx0" brushRef="#br0" timeOffset="175355.2377">4190 11979 815 0,'-7'9'397'15,"-5"4"-124"-15,1 4-175 0,-1 2-20 16,5-2-44-16,2-4-11 16,4-7 15-16,-1-5 25 15,4-9 11-15,3-2 0 16,6-12-19-16,2-5-25 15,4-7-1-15,-1-2 10 16,-1 4 3-16,1 0 7 16,-5 15-9-16,2 7-15 15,2 11-10-15,-3 8-9 0,1 11-6 16,2 5 1-16,0 4 0 16,2 1 1-16,-2 0 0 15,0-2 0-15,-5-5 4 16,-1 0-43-16,-1-8-60 15,-2-4-37-15,0-7-182 16</inkml:trace>
  <inkml:trace contextRef="#ctx0" brushRef="#br0" timeOffset="175479.0563">4199 12012 1141 0,'0'0'502'0,"9"-1"-266"16,12-4-71-16,17 2-96 15,11 0-32-15,2 2-71 16</inkml:trace>
  <inkml:trace contextRef="#ctx0" brushRef="#br0" timeOffset="175893.0648">4808 11584 964 0,'11'2'453'15,"9"2"-186"-15,21-2-154 16,8 0-20-16,11-2-57 16,1-1-14-16,-3-3-23 0,-4 0-89 15</inkml:trace>
  <inkml:trace contextRef="#ctx0" brushRef="#br0" timeOffset="176075.9648">4915 11649 1312 0,'9'0'526'0,"20"0"-328"16,8 1-31-16,10 1-56 16,5 2-22-16,-6-2-46 15,-2-1 17-15,-11 0 352 16</inkml:trace>
  <inkml:trace contextRef="#ctx0" brushRef="#br0" timeOffset="176877.8395">5581 11419 826 0,'-1'-8'481'16,"1"-6"-74"-16,0 17-259 16,-1 17-52-16,5 22-86 15,2 11-12-15,7 16 3 16,4 0 2-16,4-1 1 16,1-2 0-16,2-15 4 15,-1-11 1-15,-4-20 10 16,-4-16 11-16,-4-18 11 0,1-12 3 15,1-19-4-15,-1-4-9 16,1-12 12-16,-2-2-1 16,1-12-2-16,-3-6-3 15,-1 10-24-15,-2 10-2 16,-1 28-5-16,-2 20-6 16,-3 24-6-16,8 15-4 15,0 17-4-15,6 12 7 0,7 4 4 16,-6 3 1-16,4-2 1 15,-2-3 1-15,-4-11 2 16,0-4 1-16,-1-15 0 16,-7-7 3-16,3-15 8 15,3-6 2-15,3-18 5 16,5-5 15-16,4-10 10 16,1-6 3-16,3-4 6 15,-4 0-13-15,1-2-15 16,-1 0-4-16,-7-6-11 15,-2-2-3-15,-7 6-18 16,-4 5-37-16,-3 20-119 16,0 9-171-16</inkml:trace>
  <inkml:trace contextRef="#ctx0" brushRef="#br0" timeOffset="177274.0568">6322 11873 1143 0,'0'7'437'0,"-3"9"-318"16,6 8-42-16,-1 4-22 16,5 2-14-16,-3-4-12 15,1-8-3-15,-2-8-1 16,-3-5 16-16,-2-10 13 16,-3-6 2-16,2-11-4 15,-4-8-19-15,7-8 0 16,1-3 2-16,4-3 2 15,-1 3-3-15,9 8-26 16,0 4-9-16,6 12-15 16,5 4-1-16,1 9 33 15,7 5-103-15,9 8-250 16</inkml:trace>
  <inkml:trace contextRef="#ctx0" brushRef="#br0" timeOffset="177495.1578">6417 11880 1079 0,'0'0'448'0,"6"0"-270"16,5 6-62-16,16-1-74 15,6 0-13-15,10 2-29 16,3 0-82-16</inkml:trace>
  <inkml:trace contextRef="#ctx0" brushRef="#br0" timeOffset="177900.7465">6672 12141 618 0,'5'0'357'0,"6"1"-67"0,2-1-61 16,2-3-90-16,0-3-42 16,-6-8-39-16,1 4-11 15,-8-5-16-15,-4 1-7 16,-13 2-12-16,-3 1-7 15,-10 4-12-15,1 6-5 16,5 3-3-16,2 5-1 16,10 6 2-16,4-3 1 15,9 5 1-15,5 0 2 0,4 0 1 16,8 1 2-16,0 2 2 16,0 2-2-16,5 2 2 15,-9 1-1-15,-10-1 21 16,-6 1 19-16,-19-2 41 15,-3-2 18-15,-9-7 18 16,-1-6-7-16,6-14-24 16,1-9-14-16,11-10-64 15,6-4-64-15,11-5-242 16</inkml:trace>
  <inkml:trace contextRef="#ctx0" brushRef="#br0" timeOffset="186580.8391">7363 11669 469 0,'-3'0'262'0,"3"0"-22"16,15 0-95-16,9-1-24 15,26-2-19-15,13-2-20 16,18-1-36-16,3 3-9 16,-6 1-15-16,-13 2-7 15,-22 2-52-15,-13 0-71 16</inkml:trace>
  <inkml:trace contextRef="#ctx0" brushRef="#br0" timeOffset="186806.0065">7426 11747 297 0,'2'1'211'0,"18"1"50"16,9-2-31-16,16-1-28 16,20-1-36-16,11-2-78 15,4 1-29-15,-10-2-36 16,-14 0-4-16,-18 0 0 16,-8-2-44-16,-6 0-254 15</inkml:trace>
  <inkml:trace contextRef="#ctx0" brushRef="#br0" timeOffset="186986.0272">7882 11571 522 0,'9'0'303'16,"8"1"-18"-16,9 5-129 16,15 8-65-16,-2-2-24 15,-3 4-31-15,-12 1-8 0,-21-2-2 16,-8 1 1-16,-20-1 3 15,-2-1-30-15,-8-6-354 16</inkml:trace>
  <inkml:trace contextRef="#ctx0" brushRef="#br0" timeOffset="187235.2104">7429 11607 1009 0,'-16'2'439'0,"-15"8"-236"15,6 5-47-15,12 8-66 0,12 2-27 16,15 3-33-16,8-2-6 15,19 0-7-15,8-5-10 16</inkml:trace>
  <inkml:trace contextRef="#ctx0" brushRef="#br0" timeOffset="187818.0488">8662 11394 724 0,'0'-4'366'0,"2"1"-128"0,2 11-149 16,4 15-41-16,1 23-14 16,-1 11 12-16,3 20 8 15,-2 10-1-15,-6 10-26 16,2 1-4-16,-5-15 1 16,1-9 3-16,3-28-98 15,-1-11-124-15</inkml:trace>
  <inkml:trace contextRef="#ctx0" brushRef="#br0" timeOffset="188121.3942">9173 11502 730 0,'-6'-6'359'15,"-14"6"-124"-15,-7 5-66 16,-18 10-91-16,-8 10-17 16,-7 0-26-16,1 1-8 15,5 4-5-15,5 2-9 0,15 3-14 16,7 2-5-16,17-6 21 16,13-1 15-16,18 1 37 15,5-1 26-15,16 2 0 16,-1-7-9-16,14-6-28 15,7 0-17-15,1-9 1 16,0 6-55-16,-22-3-182 16</inkml:trace>
  <inkml:trace contextRef="#ctx0" brushRef="#br0" timeOffset="188390.1161">9211 11947 846 0,'0'0'390'15,"-3"7"-142"-15,2 5-106 16,1 13-82-16,-1 0 1 15,4 6-24-15,1 1-12 16,3-6-7-16,-1-1 1 16,-4-11-53-16,4 2-99 0</inkml:trace>
  <inkml:trace contextRef="#ctx0" brushRef="#br0" timeOffset="188660.9173">9220 11903 666 0,'11'-8'365'0,"16"-6"-97"16,-2 6-79-16,-5 10-108 16,2 4-33-16,-10 7-24 15,-2 6-5-15,-12 4-4 16,-3 2 2-16,-8-2 0 16,-4-6-3-16,9-5-24 15,1-7-4-15,14-5-5 16,8 2-2-16,7 1 13 15,3 3-3-15,5 11-1 16,-5-1 1-16,-11 8 6 0,-10-1 7 16,-19 0 11-16,-8 1 2 15,-5-3 7-15,1-4-4 16,3-11-150-16</inkml:trace>
  <inkml:trace contextRef="#ctx0" brushRef="#br0" timeOffset="188942.1481">9615 11795 970 0,'0'-1'447'0,"9"-1"-162"15,13 0-82-15,21-1-73 16,7 3-17-16,14 0-53 16,2-1-18-16,-2 0-75 15,-1-1-25-15</inkml:trace>
  <inkml:trace contextRef="#ctx0" brushRef="#br0" timeOffset="189344.1282">10604 11607 692 0,'-23'-3'367'0,"-18"-1"-20"0,-1 11-288 16,-1 2-40-16,6 18-18 16,6 6-5-16,11 10-12 15,10 9 2-15,18 7 26 16,8-3 24-16,18-4 60 15,8-6 14-15,20-16 2 16,5-6-1-16,3-11-18 16,2-11 23-16,-20-19 17 15,-2-7-5-15,-16-25 0 16,-9-1-29-16,-17-10-29 16,-17-6-13-16,-22 11-43 15,-5 3-9-15,-12 17-17 16,-1 9-15-16,0 13-104 0,-5 7-86 15</inkml:trace>
  <inkml:trace contextRef="#ctx0" brushRef="#br0" timeOffset="189555.7815">10785 11689 1149 0,'-11'9'483'0,"-13"15"-280"15,-5 7-50-15,-7 9-76 16,-2 5-25-16,-3 3-22 16,3-3-65-16</inkml:trace>
  <inkml:trace contextRef="#ctx0" brushRef="#br0" timeOffset="190069.9462">11376 11728 757 0,'0'0'336'0,"10"0"-119"16,9 2-84-16,17 1-55 16,12 0-6-16,8 0-43 0,3-1 0 15,-5-2-193-15</inkml:trace>
  <inkml:trace contextRef="#ctx0" brushRef="#br0" timeOffset="190245.2016">11394 11907 557 0,'16'1'369'16,"10"4"7"-16,21-1-205 15,9 1-50-15,7-1-54 16,5 0-68-16</inkml:trace>
  <inkml:trace contextRef="#ctx0" brushRef="#br0" timeOffset="190815.7547">12100 11504 922 0,'4'10'357'0,"8"6"-211"16,5 17-117-16,4 10 6 15,5 12 5-15,-7 5-1 16,-5 2-7-16,0 4-1 16,-10-9-7-16,4-7-1 15,0-18 17-15,-3-13 16 0,-2-14 36 16,-3-11 15-16,5-12-8 16,1-9-16-16,4-17-32 15,3-3-14-15,3-15-10 16,0-4-3-16,2 5-12 15,0 7-7-15,-2 18-2 16,0 12 1-16,-8 13-9 16,0 11-2-16,-3 14-9 15,-1 8-2-15,7 15 11 16,1 6 4-16,10 7 3 16,1 3 1-16,4 5 0 15,-1-4 2-15,-7-8 1 16,-2-8 0-16,-3-17 6 15,0-10 7-15,1-17 14 16,1-9 6-16,0-20 22 16,-1-7 8-16,2-17 5 15,1-5-3-15,-4 1-26 0,-5-2-14 16,-1 15-22-16,-2 2-6 16,-2 15-52-16,3 10-59 15,-5 14-335-15</inkml:trace>
  <inkml:trace contextRef="#ctx0" brushRef="#br0" timeOffset="191215.0572">12847 11894 508 0,'0'15'242'0,"2"19"-52"16,0 5-7-16,3 0-44 16,3-4-17-16,-2-10-68 15,0-9 4-15,-3-9 14 16,-2-2 46-16,-1-8 13 15,-2-6-19-15,-6-12-29 16,-3-6-46-16,-1-10-20 16,-1-4-2-16,-2 0-5 0,5 1-4 15,11 3-7 1,7 6-8-16,20 9-7 0,2 2-2 16,12 6 0-16,5 5 2 15,7 4 4-15,2 5 42 16,-5 5-149-16,-5 2-114 15</inkml:trace>
  <inkml:trace contextRef="#ctx0" brushRef="#br0" timeOffset="191411.9797">12831 11984 745 0,'0'0'373'0,"10"-1"-81"16,13 1-129-16,20 0-96 15,7 0-10-15,8 2-41 16,-1 4-81-16</inkml:trace>
  <inkml:trace contextRef="#ctx0" brushRef="#br0" timeOffset="191947.9649">13200 12187 463 0,'16'-3'311'0,"9"-4"-24"0,-3-1-64 16,-5-1-23-16,-10-2-43 16,-5-2-18-16,-5 1-31 15,-11-1-19-15,-5 4-39 16,-3 3-17-16,-1 5-23 15,5 0-10-15,8 5-11 16,3 3-5-16,7 2-5 16,0 2-2-16,3-3 5 15,9 1 3-15,1-4 7 16,2 0 4-16,-1-2 5 16,-5-3 0-16,2 2-1 15,-2-1 0-15,-6 4-5 16,4 4-2-16,-4 3-3 15,5 5-1-15,7 7 4 0,-1 0 0 16,1 7 6-16,-3-1 1 16,-11 0-1-16,-6 0 1 15,-16-4 14-15,-5-3 14 16,-3-7 17-16,0-7 8 16,6-9-6-16,-1-11-9 15,3-8-20-15,2-2-38 0</inkml:trace>
  <inkml:trace contextRef="#ctx0" brushRef="#br0" timeOffset="259491.9422">17225 2548 955 0,'-4'-6'440'0,"-4"-5"-197"16,4 8-88-16,4 10-91 15,3 13-36-15,3 14-33 16,2 14 4-16,6 17 3 16,1 11 1-16,6 13 1 15,1-7 1-15,4-12 1 16,2-15 2-16,-2-23 4 16,-5-8 29-16,-1-14 44 15,-2-7 31-15,-1-16 30 16,0-9-21-16,-2-16-35 15,-2-7-28-15,-1-24-26 16,-3-5-7-16,1-10-10 16,1 3-6-16,-4 25-13 15,-1 19-7-15,-4 22-10 0,-1 9-9 16,5 12-2-16,-2 3-2 16,6 15 6-16,3 8 6 15,4 17 7-15,8 14 4 16,-2 10 6-16,-3-1 1 15,-4-7 1-15,-4-12 2 16,-1-17-1-16,2-8 1 16,1-12 2-16,0-6 4 15,2-13 11-15,4-9 4 0,3-18 9 16,3-8 0-16,-2-24 3 16,-4-13-1-16,-9-8-15 15,0 4-4-15,-6 12-12 16,-1 18-6-16,-2 16-20 15,-4 6-24-15,-1 19-165 16,1 4-89-16</inkml:trace>
  <inkml:trace contextRef="#ctx0" brushRef="#br0" timeOffset="259866.2561">18009 3069 417 0,'-2'13'259'16,"0"14"-30"-16,-1 4-44 15,5-2-108-15,-5-5-11 16,6-3 0-16,-1-6 12 15,4-7 36-15,2-3 37 16,-7-9 28-16,-1-5-11 16,0-8-29-16,-1-6-39 0,-3-7-35 15,1-5-10-15,-5-2-14 16,7 2-7-16,1 4-19 16,2 4-6-16,5 4-11 15,1 6-6-15,7 3-18 16,1 0-7-16,16 9-2 15,5 1 57-15,7 4-174 16,6 6-156-16</inkml:trace>
  <inkml:trace contextRef="#ctx0" brushRef="#br0" timeOffset="260077.9907">18006 3100 801 0,'3'5'365'16,"10"-1"-174"-16,8-1-32 16,19 1-55-16,8-3-39 15,7 2-35-15,0 0-6 16</inkml:trace>
  <inkml:trace contextRef="#ctx0" brushRef="#br0" timeOffset="260349.6299">18580 2814 1182 0,'6'0'451'0,"17"1"-314"16,8 0-44-16,17 3-16 15,8-3-20-15,2-1-30 16,2 0-3-16,-13-2-102 15,-7-1-118-15</inkml:trace>
  <inkml:trace contextRef="#ctx0" brushRef="#br0" timeOffset="260541.9874">18660 2954 622 0,'6'2'411'0,"12"3"74"16,7 0-202-16,22 0-93 16,6-2-15-16,4 1-71 15,-4-3-28-15,-15 1 8 16,-7-2-103-16</inkml:trace>
  <inkml:trace contextRef="#ctx0" brushRef="#br0" timeOffset="261133.106">19609 2549 1055 0,'0'-1'466'0,"-4"3"-267"16,-1 6-88-16,-2 19-104 16,-2 12-17-16,5 19 5 15,1 15 2-15,3 14 4 16,1-3 2-16,5-14 6 15,2-12 3-15,1-27 3 16,4-4 4-16,-4-17-25 16,-1-9-37-16,4-7-306 15</inkml:trace>
  <inkml:trace contextRef="#ctx0" brushRef="#br0" timeOffset="261310.1107">19538 2551 1022 0,'20'0'423'0,"11"0"-246"15,26 0-85-15,13 0-13 16,10 4-32-16,3 0-1 16,-10 1-144-16,-7-2-201 0</inkml:trace>
  <inkml:trace contextRef="#ctx0" brushRef="#br0" timeOffset="261521.2978">19485 2948 1064 0,'14'2'480'15,"10"0"-244"-15,28-2-94 16,6-3-26-16,16 2-68 16,5 1-3-16,-15-1-150 15,-2 0-221-15</inkml:trace>
  <inkml:trace contextRef="#ctx0" brushRef="#br0" timeOffset="261940.8811">19490 2380 1279 0,'3'-4'486'0,"9"-5"-359"16,11-2-38-16,32 8-47 15,11 1-8-15,21 9-16 16,-1 4-7-16,-18 2-4 16,-11 0 4-16,-23-9-16 15,-7-4-7-15,-10 1-1 16,-7-1 3-16,-8-7 20 15,-3-2 11-15,-5-9 5 16,3 0 7-16,1 7 18 16,-4 2 10-16,6 5 8 15,-4 1-14-15,2 3-29 16,2 0-16-16,-1 0-13 0,0 0 1 16,0 7-10-16,-1 2-79 15</inkml:trace>
  <inkml:trace contextRef="#ctx0" brushRef="#br0" timeOffset="262380.129">20314 2918 460 0,'0'0'302'0,"-2"-5"15"15,-1 2-103-15,2 2-78 16,0 0-27-16,0-1-43 16,0 1-17-16,0 1-32 0,-1 0-11 15,1 0-11-15,0 0-5 16,-4 6 6-16,2 7 5 16,2 24 20-16,11-33 17 15,3-4 34-15,-3 0 1 16,-2-1 44-16,-2-1 9 15,-6-1 1-15,-1-5 0 16,-6 4-59-16,1-1-20 16,3-1-125-16</inkml:trace>
  <inkml:trace contextRef="#ctx0" brushRef="#br0" timeOffset="263105.0078">20843 2687 900 0,'0'-2'444'0,"0"1"-150"0,-5 12-225 16,-8 10-41-16,-7 21-46 15,-4 11 5-15,-6 15 11 16,1 2 0-16,6-5 8 16,3-9 4-16,15-20 7 15,-1-14 4-15,6-17 27 16,2-5 18-16,5-13 16 15,5-6 3-15,8-17-23 16,2-4-18-16,4-23-15 16,-2-5-7-16,-3 2-7 15,-3 1-7-15,-3 25 19 16,-1 11 16-16,-11 15 10 16,-2 8-2-16,1 7-52 15,-2 3-22-15,11 15-19 16,8 4 0-16,7 18 27 15,6 9 4-15,9 6 7 0,3 3 4 16,0-6 1-16,-4-9 2 16,-15-14 0-16,-9-6-1 15,-17-8-2-15,-7-1-4 16,-25-1 3-16,-11-2 2 16,-16-9 9-16,-8-1 2 15,-1-4 2-15,3-1-2 16,12-2-34-16,10 0-48 15,25 2-161-15,11-2-220 0</inkml:trace>
  <inkml:trace contextRef="#ctx0" brushRef="#br0" timeOffset="263628.8653">21294 2908 1167 0,'-5'0'438'0,"-3"9"-340"0,0 5-46 16,15 13-37-16,6 4-3 15,12 2 6-15,4-1 6 16,0-9 3-16,-1-5 4 16,-1-11 9-16,0-4 4 15,-6-10 16-15,-3-4 2 0,-8-7 4 16,-2-2 7-16,-8-3 1 15,-2-3-1-15,2 8-18 16,-1 2-25-16,1 14-53 16,0 9-14-16,1 14-7 15,5 6 3-15,7 16 25 16,4 4 7-16,-8 14 4 16,-3 4 5-16,-17 1 3 15,-5-5 3-15,-10-15 7 16,-4-6 2-16,1-17 8 15,-5-9-2-15,4-14 16 16,-1-9-21-16,-2-22-84 16,6-11-77-16</inkml:trace>
  <inkml:trace contextRef="#ctx0" brushRef="#br0" timeOffset="264156.2063">21181 2652 661 0,'-2'0'397'0,"-1"-4"-60"0,10 4-166 16,-7-1-39-16,16 1-67 15,55 0-14-15,-17-1-7 16,7 1-3-16,-6 0-13 16,-3 1-4-16,-8 5-7 15,-13-3-2-15,-6 3-4 16,-8 0-2-16,-11-3-8 15,-1 0-9-15,-4-2-12 16,-1-1-3-16,-1-1-1 16,0-1 10-16,0 1 13 15,-6-9 4-15,-24-40 5 16,20 31-1-16,8 1-5 16,1 2-2-16,3 8-2 0,2 2-1 15,5 6 0-15,4 5-4 16,3 5-10-16,4 7 1 15,1 2 15-15,-2 3 18 16,-7 5 38-16,-8-2 20 16,-9-1 20-16,-3-1-5 15,-3-4-22-15,0-6 10 16</inkml:trace>
  <inkml:trace contextRef="#ctx0" brushRef="#br0" timeOffset="266661.8384">1888 13042 570 0,'0'-3'316'0,"1"-4"-69"16,7-10-98-16,4-9-31 15,10-11-17-15,0-7-3 16,-1-8-4-16,-4 0-4 16,-10 3-3-16,-1 10 1 0,-6 15-4 15,-3 8-5-15,-1 16-41 16,-2 8-20-16,1 17-26 15,-1 10-8-15,6 20 7 16,3 12 5-16,10-1 4 16,3-2 0-16,4-16 5 15,-5-15 3-15,1-8-59 16,2-5-72-16</inkml:trace>
  <inkml:trace contextRef="#ctx0" brushRef="#br0" timeOffset="266842.204">1712 13228 656 0,'5'0'380'16,"5"-1"-7"-16,28-3-208 16,17-3-53-16,25-1-27 0,7 0-22 15,10 3-36-15,-3 2-7 16,-4-1-34-16,1 0-92 15</inkml:trace>
  <inkml:trace contextRef="#ctx0" brushRef="#br0" timeOffset="267216.0434">1866 13507 1123 0,'-4'-14'443'0,"10"-10"-306"15,12-3-52-15,25 6-40 16,9 4-14-16,9 10-10 16,1 12-9-16,-13 12-7 15,-10 9 1-15,-25 7 12 16,-17-1 6-16,-23 7 4 15,-7-5 0-15,-11-4-8 16,-2-2-1-16,-4-11-1 16,-2-5 1-16,1-9-14 15,9-4-5-15,16-5-11 0,10-1-11 16,24 0-7-16,12 0-4 16,25 5 9-16,13 3 9 15,3 6 15-15,3 5 4 16,-5-2 3-16,-4-1-22 15</inkml:trace>
  <inkml:trace contextRef="#ctx0" brushRef="#br0" timeOffset="267801.0622">2552 13054 848 0,'10'1'397'16,"8"3"-170"-16,-3 6-124 15,2 6-27-15,-9 5-43 16,-3 4-10-16,-1 1-1 0,-9-2 1 16,3-6 0-16,-2-4 1 15,1-8 9-15,3-5 9 16,1-6 3-16,-1-7 1 16,4-7-3-16,1-6-11 15,8-5-12-15,7 2-7 16,5 4-16-16,6 7-1 15,-1 5 0-15,-2 5-1 16,-5 13 1-16,-5 4 0 0,-4 9 1 16,-5 3 3-16,-6-3 7 15,-4 2 1-15,-5-5 3 16,0-2 2-16,5-8 10 16,0-6 1-16,4-7-2 15,3-6-4-15,3-6-13 16,7-2-7-16,5-4-6 15,7 5-3-15,2 7-5 16,-3 5 1-16,-5 12-3 16,-4 1 0-16,-10 13 8 15,0 4 5-15,-6 1 10 16,-2 3 3-16,1-4-22 16,1-2 315-16</inkml:trace>
  <inkml:trace contextRef="#ctx0" brushRef="#br0" timeOffset="268264.0067">3232 13060 582 0,'-2'-6'378'0,"-3"-1"39"16,0 2-180-16,1 9-130 16,1 6-34-16,1 8-55 15,4 3-3-15,9 11 8 16,4-1 3-16,9 2 2 15,1-4-1-15,5-8 7 16,3-7 6-16,-3-11 7 16,1-6 4-16,-5-12-2 15,-6-6-3-15,-4-6-10 16,-1-2-6-16,-14-3-6 16,3 5-9-16,-3 5-6 15,-5 4-9-15,3 15-8 16,-6 3 1-16,-2 10-1 15,3 6 3-15,3 7 5 0,3 3 0 16,9 4 0-16,0-1 0 16,4-3-17-16,3 1-83 15</inkml:trace>
  <inkml:trace contextRef="#ctx0" brushRef="#br0" timeOffset="268480.7788">3648 13293 922 0,'0'2'425'0,"-1"9"-155"16,1 8-92-16,1 11-78 16,1 6-10-16,2 2-42 15,0-4-15-15,1-3-17 16,0-2-2-16,-4-6-17 15,-2-9-60-15,-2-5-232 16</inkml:trace>
  <inkml:trace contextRef="#ctx0" brushRef="#br0" timeOffset="268757.6608">3580 13314 699 0,'7'-9'356'0,"10"-13"-87"0,7 6-59 16,10 7-74-16,2 2-34 15,3 9-61-15,-1 4-19 16,-8 2-14-16,-6 4-4 16,-15-1 0-16,-6 4 1 15,-9 3 3-15,-3-1 1 16,4-3-1-16,1-4-1 16,7-5-2-16,6-3 0 15,6 1-4-15,0 2 0 16,0 7 2-16,-3 6 6 0,-18 3 17 15,-7 5 3-15,-18 3 4 16,-7-7-5-16,0-4-31 16,7-6-45-16</inkml:trace>
  <inkml:trace contextRef="#ctx0" brushRef="#br0" timeOffset="269181.6911">3706 12850 818 0,'-3'-6'394'16,"3"-7"-134"-16,4 0-76 16,13 1-50-16,7 3-21 15,16 8-30-15,6 2-13 16,0 10-32-16,-8 3-11 16,-17 5-14-16,-13 6-3 0,-18 7-1 15,-7 7 0-15,-15 0 1 16,1-4-2-16,5-11-2 15,8-6-2-15,18-8 0 16,6-5 1-16,16-4 6 16,5-1 4-16,5 0 5 15,4 1 1-15,-2-1-2 16,-6 0-2-16,-6 0-1 16,-1 0-3-16,-12 1-446 15</inkml:trace>
  <inkml:trace contextRef="#ctx0" brushRef="#br0" timeOffset="269827.1433">4448 13165 838 0,'4'-4'415'0,"5"2"-144"16,18 3-118-16,5-3-37 15,17 3-56-15,1-3-21 0,4-3-27 16,4 5-3-16,-12-2 10 16,-4 0-38-16,-15 2-93 15,-9 2-86-15</inkml:trace>
  <inkml:trace contextRef="#ctx0" brushRef="#br0" timeOffset="270034.2761">4506 13309 449 0,'1'0'323'0,"16"-1"56"15,10 1-111-15,15-4-61 16,13-2-29-16,3 2-46 16,1-2-24-16,-7 1-43 0,-8-2-19 15,-15 3-33-15,-9 0-61 16</inkml:trace>
  <inkml:trace contextRef="#ctx0" brushRef="#br0" timeOffset="271084.7606">5591 12831 731 0,'-4'-5'375'0,"1"-3"-135"16,0 9-75-16,5 23-99 16,1 21-38-16,3 21-23 15,2 7 8-15,3 6 7 16,-1-9 1-16,2-6 1 16,-1-8 0-16,1-20 6 15,2-7 3-15,0-24 11 16,-1-7-49-16</inkml:trace>
  <inkml:trace contextRef="#ctx0" brushRef="#br0" timeOffset="271235.0132">5619 12801 1011 0,'23'-1'405'0,"39"1"-268"16,11 3-34-16,6 1-43 15,7 2-18-15,-5 1-138 16</inkml:trace>
  <inkml:trace contextRef="#ctx0" brushRef="#br0" timeOffset="271456.0857">5599 13222 976 0,'9'-1'419'0,"25"-4"-200"16,10 0-90-16,27 0-40 15,0 2-26-15,-1 0-34 0,-8 1-40 16</inkml:trace>
  <inkml:trace contextRef="#ctx0" brushRef="#br0" timeOffset="271965.4743">6227 13341 672 0,'8'-6'332'15,"4"-9"-110"-15,-3 0-88 16,-2-1-20-16,-11 0-40 15,-5 3-20-15,-17 8-31 16,-9 2-5-16,-5 10 1 16,-2 2 1-16,14 9-8 15,8 2-7-15,16 2-10 16,7 1-3-16,9-3 4 16,8-2 2-16,3-7 4 0,6-3 3 15,-2-12 4 1,-2-3 3-16,-6-2 11 0,-4 1 7 15,-2 12 9-15,-3 4 2 16,3 14-12-16,1 8-9 16,-4 4-12-16,2 8-6 15,-9-2 4-15,-5-3 3 16,-14-5 10-16,-9-5-1 16,-13-11 8-16,-4-5 0 0,-6-11-3 15,1-4 3-15,7-15-54 16,4-5-55-16,13-14-434 15</inkml:trace>
  <inkml:trace contextRef="#ctx0" brushRef="#br0" timeOffset="272485.6464">5618 12683 717 0,'-6'-4'386'0,"-5"0"-99"0,10 4-118 16,3 0-40-16,18 1-68 16,10 1-24-16,20 3-17 15,14 0 3-15,3 4-2 16,1-1-4-16,-7-5-1 15,-5 2-1-15,-8-5 4 16,-7 0-13-16,-14-5-16 16,-9-5-5-16,-13-3-4 15,-5-2 10-15,-3 2 12 16,-4 5 1-16,5 5 1 16,0 1-5-16,2 6-1 15,0-4 0-15,0 0 3 16,2 6 12-16,5 9 12 15,14 28 2-15,-19-32 1 16,-2 2 10-16</inkml:trace>
  <inkml:trace contextRef="#ctx0" brushRef="#br0" timeOffset="272937.0403">6622 13182 1049 0,'2'0'538'0,"-1"-1"-126"0,1 0-101 15,-2 1-108-15,0 0-48 16,0 0-87 0,0 0-26-16,0 0-48 0,0 0-15 15</inkml:trace>
  <inkml:trace contextRef="#ctx0" brushRef="#br0" timeOffset="273628.6846">7190 12979 897 0,'2'-7'420'16,"-1"-13"-168"-16,0 8-45 16,0 8-103-16,-1 3-49 15,-2 15-62-15,0 9-20 16,-11 13-1-16,-2 5 14 16,-4 7 9-16,-5-5 2 15,9-1 4-15,2-5 2 16,5-11 2-16,6-4 2 15,2-13 26-15,7-9 9 0,6-12 14 16,1-11 7-16,7-12-13 16,0-6-8-16,0-11-10 15,3-2-11-15,-4-6-10 16,-4 5-5-16,-1 19-7 16,-8 6-1-16,-7 23-22 15,0 11-5-15,4 25-6 16,8 9-2-16,17 15 15 15,3 2 6-15,11-1 8 16,3 0 4-16,-3-7 5 16,-1-1 3-16,-10-9 3 15,-9-5 0-15,-16-6 2 16,-7-4 3-16,-21-8 3 16,-10-2 1-16,-14-7 2 15,-8-7 4-15,-10-8 4 0,-1-5-1 16,0-8-2-16,8 3-9 15,18 3-17-15,13 3-18 16,21 7-68-16,11 3-43 16,21 4-188-16</inkml:trace>
  <inkml:trace contextRef="#ctx0" brushRef="#br0" timeOffset="274131.9927">7725 13208 797 0,'-3'-7'409'15,"2"-4"-110"-15,1 8-156 16,-6-1-49-16,4 11-63 16,3 6-24-1,-1-8-20-15,1 2 2 0,7 31 10 16,10 3 2-16,7-3 8 16,-5-20 5-16,5-12 9 15,2-6 7-15,-8-12 8 0,2-1 7 16,-13-10 17-16,-5 0 6 15,-1 1 2-15,-1 0-10 16,-1 10-28-16,-1 3-23 16,1 9-32-16,1 7-9 15,3 11-4-15,4 12 7 16,4 18 15-16,4 7 5 0,-2 5 2 16,-3-4 2-16,-13-7 23 15,-9-8 10-15,-15-8 17 16,0-6 9-16,-7-12-6 15,2-6 0-15,0-11-3 16,2-8-17-16,7-10-82 16,7-8-78-16</inkml:trace>
  <inkml:trace contextRef="#ctx0" brushRef="#br0" timeOffset="274689.2073">7529 12939 358 0,'0'-2'250'0,"-2"-2"21"15,5 0-43-15,-3 3-56 16,3 0-31-16,27-3-35 16,58-3-9-16,-27 10-22 15,2 2-9-15,-4 2-22 16,-9-3-9-16,-9-4-10 16,-7-1 3-16,-11-4-46 15,-8-5-17-15,-13-4-42 16,-6-1-15-16,-7-3 36 15,-2 3 13-15,5 4 33 16,5 4-1-16,5 7-8 16,10 6-1-16,5 8 10 15,5 3 15-15,0 12 49 0,-5 0 20 16,-9-5 12-16,-6 2-2 16,-5-16-23-16,-4-4-49 15</inkml:trace>
  <inkml:trace contextRef="#ctx0" brushRef="#br0" timeOffset="275344.7093">6684 13197 494 0,'1'-2'322'0,"-1"-8"-11"16,0 3-50-16,-3 3-92 16,-1-1-38-16,-5 1-51 15,-3 1-22-15,-3 1-38 16,1 2-11-16,0 5-14 15,3 2-6-15,4 5-6 16,2 1-2-16,9 3 7 16,0-2 6-16,11-3 25 15,0-1 23-15,5-10 60 16,2-6 26-16,-8-8 27 16,1-2-5-16,-21 4-29 31,4 7-25-31,-1 0-46 0,-14-9-18 0,-7 8-79 15,0 10 398-15</inkml:trace>
  <inkml:trace contextRef="#ctx0" brushRef="#br0" timeOffset="293320.486">8559 13074 428 0,'-4'0'284'16,"-4"2"-33"-16,8-2-86 16,8 6-16-16,15-4-40 15,11 0-12-15,23 4-13 16,0-9-22-16,14 0-29 16,-11-4-4-16,-11 2-107 15,-3 1-117-15</inkml:trace>
  <inkml:trace contextRef="#ctx0" brushRef="#br0" timeOffset="293512.0725">8609 13237 492 0,'11'1'310'15,"22"2"-5"-15,13-3-69 0,16-5-75 16,4-1-48-16,1 2-62 16,-7 1 1-16</inkml:trace>
  <inkml:trace contextRef="#ctx0" brushRef="#br0" timeOffset="294168.0724">9422 13082 806 0,'9'5'376'0,"7"6"-167"16,-2 9-77-16,0 6-31 15,-9 6-34-15,0 2-13 16,-5-3-20-16,-1-6-1 15,-1-8-7-15,-3-7 2 0,1-10 10 16,1-2-1-16,1-14-2 16,1-3-6-16,6-14-17 15,7-1-4-15,11-2-9 16,7 4-5-16,4 12 8 16,3-1 1-16,-1 16 6 15,-1 5 7-15,-5 8-4 16,-8 7 2-16,-13 3 5 15,-2 3-1-15,-7 1 0 16,0-3 0-16,0-1-3 16,1-7 0-16,-1-11 3 15,6 0 1-15,2-12-1 16,-3-5-2-16,7-8-9 16,1-1-4-16,5 1-4 15,3 7-2-15,-3 6-7 0,4 5-1 16,-8 9-4-16,-1 3 1 15,3 13 7-15,-8-1 7 16,-1 6 8-16,-1 1 4 16,-5-2 0-16,-1-1-2 15,0-5-1-15,-1-1 1 16,3-7-54-16,4-3-76 16</inkml:trace>
  <inkml:trace contextRef="#ctx0" brushRef="#br0" timeOffset="294858.0598">10411 13206 465 0,'7'-5'319'0,"5"-4"-19"16,-2-1-60-16,-6 0-22 15,-5-3-43-15,-6 0-21 16,-12 2-38-16,-6-2-16 16,-8 4-36-16,-5 3-13 0,-4 6-26 15,2 3-13-15,7 10-20 16,6 1-11-16,21 6-4 15,5 0 1-15,13 0 8 16,7-4 5-16,8-7 7 16,2-3 2-16,9-9 0 15,-5-4 1-15,-2-6 3 16,-1-2-1-16,-14-1 4 16,-1 2 0-16,-6 5-4 15,-4 4-4-15,-1 6-6 16,-2 7 1-16,1 9 6 15,2 2 3-15,3 10 4 16,0 4-2-16,4 11-4 16,-1 1 0-16,-4 5 1 15,-3-2 2-15,-11-9 6 16,-6-1 8-16,-10-11 8 16,-3-5 4-16,3-10 6 0,-2-6-4 15,3-12-9-15,-3-9-21 16,8-10-55-16,-2-12-40 15,12-10-130-15,7-4-93 16</inkml:trace>
  <inkml:trace contextRef="#ctx0" brushRef="#br0" timeOffset="295380.8935">10078 12865 676 0,'-5'0'352'0,"-4"1"-89"16,9-1-87-16,17-3-81 15,13-1-32-15,22-2-41 16,8 2-6-16,10 0-10 16,-1 0-2-16,-5 2 1 15,-7-1 1-15,-12 3 3 0,-11 0 1 16,-13 1 2-16,-8 0 0 16,-11-1 3-16,-2 0 1 15,-5-1 0-15,4 0-1 16,0 0-3-16,-1 0-2 15,-9-7-2-15,-31-26-2 16,29 24-3-16,2-1-1 16,3 6-2-16,4 1 0 15,2 4-8-15,5 1 3 0,-3-1 5 16,0 0 3-16,10 5 9 16,37 22 0-16,-29-12 21 15,-5 2 10-15,-7 1 23 16,-3 4 17-16,-9 1-3 15,-3 0-6-15,-4 4-16 16,-3-9-14-16,6-3-3 16,1-4-37-16</inkml:trace>
  <inkml:trace contextRef="#ctx0" brushRef="#br0" timeOffset="296234.0871">10998 13197 396 0,'1'-5'289'0,"0"-4"23"16,-2 3-118-16,-3 1-28 16,-6 2-38-16,-2 3-12 0,0 1-37 15,-3 6-22-15,4 1-29 16,0 3-16-16,3 1-15 16,4 1-5-16,5 1-1 15,5-3 2-15,6-2 6 16,3-5 3-16,2-3 27 15,3-3 15-15,-1-4 51 16,-2-2 26-16,-7-3 28 16,-8 0 9-16,-10 0-18 15,-8 0-18-15,-7 4-38 16,-1 3-21-16,4 3-35 16,5 1-17-16,9 3-20 15,8 3-1-15,13 4-113 16,3-1-511-16</inkml:trace>
  <inkml:trace contextRef="#ctx0" brushRef="#br0" timeOffset="298136.978">11648 12853 1013 0,'-6'10'412'0,"-9"17"-252"16,-5 10-56-16,-4 15-43 15,-2 3-18-15,3 1-24 16,4-4-10-16,12-9-4 15,7-9-1-15,6-16 8 16,4-7 6-16,5-16 8 16,4-10 2-16,4-16 3 15,-1-6-4-15,-1-8-4 16,-5-5 0-16,-6-14-3 16,-1-3-3-16,-2 4-10 15,-1 10-5-15,-1 26 0 16,-3 13-6-16,-3 27-7 15,0 11-2-15,6 29-12 16,9 11 4-16,15 9 6 16,10 0 5-16,12-13 8 15,5-4 4-15,-3-14 5 0,-5-4 0 16,-17-10 3-16,-12-8 2 16,-15-5 14-16,-14-7 6 15,-27-5 6-15,-11-2-2 16,-16-3-14-16,-1-2-7 15,6-4-7-15,5-5-1 16,17 1-44-16,7 1-40 0,29 2-171 16,12 3-189-16</inkml:trace>
  <inkml:trace contextRef="#ctx0" brushRef="#br0" timeOffset="298555.7737">12110 13158 894 0,'-2'-1'380'0,"-2"3"-218"16,1 4-57-16,3-6-56 16,1 5-18-16,7 15-9 15,28 25 1-15,-4-36 14 16,-3-5 9-16,5-10 17 15,-1-7 13-15,-6-5 9 16,0-5 0-16,-13-2 1 0,-6 4-11 16,-9-3-15-16,-5 4-7 15,-1 13-31-15,0 3-16 16,-2 12-26-16,3 11-6 16,3 6 1-16,3 8 4 15,16 15 6-15,5 7-11 16,9 19 27-16,-9 1 8 15,-15-6 22-15,-10-8 29 16,-26-17-6-16,-3-6 2 0,-6-15-1 16,-5-11-4-16,6-18-8 15,-1-10-7 1,7-14-67-16,9-8-53 0,11-15-175 16,11-5-230-16</inkml:trace>
  <inkml:trace contextRef="#ctx0" brushRef="#br0" timeOffset="299099.0818">11927 12786 815 0,'-3'3'357'0,"3"6"-187"15,7-4-54-15,22 6-65 16,13-6 0-16,21-3-2 16,10 2-7-16,-6-6-11 15,-9 2-3-15,-18-3-2 16,-12-2 2-16,-11 0 4 16,-7-2 1-16,-10-1-4 15,-4-2-3-15,-4 1-9 16,-1-2-4-16,1 1-5 15,0 0-2-15,3 3-6 16,2 4-6-16,3 3 0 16,5 5 1-16,4 7 10 15,1 5 8-15,-2 5 35 16,-2 2 21-16,-11 4 24 16,-2 1 5-16,-1-7-26 15,0-4-18-15,6-6-50 0,2-5 210 16</inkml:trace>
  <inkml:trace contextRef="#ctx0" brushRef="#br0" timeOffset="322468.4298">4485 14236 572 0,'7'3'324'16,"11"1"-35"-16,12 0-70 16,20 2-66-16,4-3-43 15,8 1-57-15,-2-2-18 16,-15-1-95-16,-9-1-130 0</inkml:trace>
  <inkml:trace contextRef="#ctx0" brushRef="#br0" timeOffset="322635.1046">4507 14373 642 0,'0'7'333'0,"10"9"-55"15,20-3-60-15,20-9-51 16,13-4-26-16,16-6-63 16,-6-4 1-16,-5 2-155 15</inkml:trace>
  <inkml:trace contextRef="#ctx0" brushRef="#br0" timeOffset="323114.1724">5433 14356 924 0,'3'-2'421'15,"4"0"-167"-15,13 1-49 16,22 1-72-16,11 2-26 15,26 5-54-15,1 1-18 16,-5 1-155-16</inkml:trace>
  <inkml:trace contextRef="#ctx0" brushRef="#br0" timeOffset="323785.528">6024 14321 779 0,'6'-2'379'0,"7"3"-142"0,-1 6-76 15,-4 7-80-15,-2 6-21 16,-4 4-12-16,-1 8-5 15,-3-2-6-15,1 2-2 16,-1-8-10-16,-1-8-2 16,3-8 6-16,-4-7 3 15,2-5 4-15,-1-3 0 0,3-12-9 16,3 0-9 0,6-9-15-16,7-2-3 0,10 8-9 15,0-1 0-15,-6 23 5 31,-9 0 3-31,-1 0 3 0,28 12 4 0,-13 10 0 16,0 7 2-16,-25-5 3 16,-6-5 0-16,0-4 2 15,2-4 1-15,4-10 6 16,0-1 0-16,5-13-6 16,5-6-2-16,5-11-13 15,4-3-2-15,7 7-4 16,1 3-4-16,0 16-3 15,-2 7-1-15,-6 14 0 16,-7 4 3-16,0 6 18 16,-5 5 4-16,-4-4 7 0,4 1 2 15,-5-4-7 1,2-7 14-16,3-3-129 0</inkml:trace>
  <inkml:trace contextRef="#ctx0" brushRef="#br0" timeOffset="324545.7301">6922 14500 776 0,'4'-6'400'0,"6"-3"-112"0,3-3-56 15,-6-4-80-15,0-1-25 16,-10-6-37-16,-6-2-13 16,-6 1-30-16,-9 3-16 15,-8 8-24-15,-5 6-8 16,-11 11-14-16,9 10-2 15,8 9-6-15,10 5 1 16,21 2 3-16,8-1 2 0,17-2 7 16,3-7 1-16,13-4-8 15,-6-9-2-15,0-10 2 16,-6-1 3-16,-12-12 14 16,-2 1 9-16,-15-1 7 15,1 1 1-15,-8 2 5 16,0 3 0-16,5 3-4 15,-8 0-1-15,9 6-14 16,-3 1-6-16,1 2-6 16,3-2-3-16,0 0 0 15,0 0 1-15,7 14 5 16,19 33 0-16,-11-23 0 16,2 10 0-16,5 3-3 15,3 5 1-15,-16 3 6 16,-9-4 5-16,-21-2 29 15,-7 1 8-15,-7-6 9 0,-1-6 4 16,-3-15 9-16,-1-9 9 16,-1-18 2-16,3-7-6 15,15-9-45-15,4-3-36 16,24 3-115-16,10 1-93 16</inkml:trace>
  <inkml:trace contextRef="#ctx0" brushRef="#br0" timeOffset="324880.0589">7368 14429 1263 0,'1'0'551'16,"4"0"-314"-16,-4-2-86 16,-1 1-438-16</inkml:trace>
  <inkml:trace contextRef="#ctx0" brushRef="#br0" timeOffset="389027.9576">16609 9112 487 0,'0'-1'270'0,"0"0"-41"16,-3-1-26-16,2 2-59 16,0 0-21-16,0 0-39 0,0 0-22 15,1 3-18-15,0 7-9 16,0 3-11-16,2 32 3 16,-1-28 12-16,1 1 3 15,1-4 9-15,-3 1-4 16,0 0-15-16,0 2-4 15,-1 4-10-15,3-2-5 16,-2-2-3-16,2 2 1 16,-2-1-4-16,1 3 1 0,-1-1-1 15,4 4-3-15,-3-2-3 16,-1-3 1-16,5 3 0 16,-5-3 2-16,1 3 8 15,0 1-4-15,-1 1 3 16,-2 1 2-16,-2 4 8 15,3-8 8 1,0-11 2-16,1 1-2 16,-11 26-8-16,10 4-6 0,0-3-6 15,1-14 1-15,8-1-5 16,-4-4 1-16,-4-3 3 16,-4 1-4-16,5 2 2 15,-2-3 1-15,3 6-2 16,3 0 2-16,-5 5 2 15,0 3 1-15,-2 3 3 0,-1-1 0 16,3-2 0-16,0 3-1 16,-1-4-4-16,-1-1 0 15,0-1-6-15,-1 1-2 16,2 1-1-16,1 1 0 16,0 0 2-16,0-1 2 15,-1-1 0-15,1 1 0 16,-2 0 1-16,-6-1 1 15,4-2-1-15,1 3 0 0,3-1-1 16,3-1-1-16,-3 2 1 16,-2-1 1-16,-3 1 3 15,0-3-2-15,2 4-1 16,1 1 0-16,-3 3 6 16,7 4 6-16,-2 2 2 15,-3 1 0-15,2-7-8 16,-1-2-3-16,2-3-3 15,0-6-1-15,1 2-1 16,-1-2 0-16,-2-2-2 16,-1 4 1-16,1 2 0 15,3 3 0-15,-3 4 1 16,2 2 2-16,-2-1-1 16,-3 0 0-16,5-2 0 15,-4 0-1-15,4-3 1 16,0-1-1-16,2-1 0 15,-2 0-1-15,0-3-1 0,0-3 2 16,-6 0-2-16,5 1 0 16,1 1 1-16,-1 0-2 15,-1-2 1-15,4-2 0 16,0 1 0-16,-1-1 0 16,-1 2 0-16,0-2 0 15,-3-2 0-15,3 2 0 16,2 0 1-16,-2-3-1 15,2 7 1-15,-6-4 0 0,2 2-1 16,0 2 0-16,0-7 1 16,2 0-1-16,0-5 0 15,0-2 1-15,0-3 1 16,0-3 1-16,-3-1 1 16,2-3 0-16,0 0-1 15,0 0-1-15,0 0-2 16,0 0-1-16,0 8 0 15,-1-3 1-15,0 2 0 16,-5 25-1-16,6-30 2 16,1 1 0-16,0-3 9 15,0 0 3-15,-1-1-2 16,0-1 1-16,0 1-4 16,-1 0-2-16,1 0 2 15,-3-1-2-15,-3-2-2 0,-4-3-1 16,-27-33 1-16,28 24 0 15,0-6 2-15,1-1 1 16,-1 2 6-16,1 0 7 16,-3 7 11-16,2 2 1 15,3 3-3-15,0 3-8 16,5 3-12-16,0 1-3 16,-1 2-2-16,2 0-1 15,0-1-2-15,0 0-1 0,1 1-2 16,0 0 0-16,0 0-1 15,0 0 0-15,4 13 2 16,17 40 0-16,-12-22 0 16,4-4 0-16,1 1 1 15,0 1 0-15,0-7-1 16,1 0 1-16,-3-6 1 16,-3-4 0-16,-3-6 0 15,3-1 0-15,-3-7 4 16,-2-7 6-16,6 0 12 15,-3-3 0-15,4-2-2 16,3-1-4-16,1-6-12 16,5-3-2-16,1-10-1 15,2-3 0-15,-5-4-5 16,-3-2 0-16,0 12 2 16,-5 4 0-16,1 10 57 0,-4 6 5 15,-1 3 1-15,-1 1 0 16,-2 1-52-16,1 1-3 15,1 3-3-15,-1 1-1 16,0-4 3-16,-2 1 2 16,-2-4 3-16,0-1 2 15,-6-1-12-15,0 0-32 16</inkml:trace>
  <inkml:trace contextRef="#ctx0" brushRef="#br0" timeOffset="390310.0645">15640 10378 690 0,'-1'-8'383'0,"-2"-3"-55"0,3 4-45 16,0 5-94-16,0 8-45 15,-2 7-76-15,-5 6-32 16,2 10-17-16,-5 8-6 16,2 5-9-16,0 5 0 15,-7 1 0-15,4-1 0 16,-1-4-1-16,7-6 1 15,2-9 1-15,4-7 1 16,-1-10 0-16,-2-7 4 16,7-9 6-16,-2-9 1 0,9-16 1 15,2-7-2-15,-8-10-2 16,1-3-1-16,1 2-3 16,-3 3-3-16,2 9-5 15,1 8 0-15,-7 14 8 16,3 8 2-16,-3 7-2 15,-2 5 0-15,3 7-10 16,0-1-1-16,3 9-1 16,4 0-2-16,5 1-1 15,10 1 0-15,8 1 2 16,3 0-2-16,2 1 3 16,-5 4 1-16,-10-1 1 15,-6 1 4-15,-16-2 12 16,-3-2 6-16,-13 2 12 15,-7 0 3-15,-11-3 4 16,-4 1-2-16,-1-10-3 16,2-3-2-16,6-7-13 0,2-3-4 15,3-6-11-15,8 0-6 16,12 0-20-16,4-1-28 16,16 0-118-16,0-1-120 15</inkml:trace>
  <inkml:trace contextRef="#ctx0" brushRef="#br0" timeOffset="390864.8898">15965 10650 691 0,'1'-7'364'0,"2"-3"-87"16,-1 0-83-16,3 7-89 15,-2 3-31-15,1 7-36 16,-4 6-5-16,1 9-3 16,-1 3-5-16,2-1-13 15,8 1-4-15,0-13-3 16,6-1 1-16,-4-10 4 15,1-2 19-15,1-10 29 0,-5-4 11 16,2-6 29-16,-5 0-3 16,1-3-16-16,-5 4-8 15,2 8-24-15,-3 3-16 16,-1 9-20-16,6 7-6 16,0 9-11-16,2 6-1 15,2 8 4-15,4 2 1 16,1 7 0-16,0 2 1 0,-1 3 2 15,-11 1 6-15,-5-3 15 16,-7 0 4-16,-10-2 7 16,1 2-1-16,-10-2-8 15,-1 0-3-15,-6-12 1 16,-2-7 2-16,1-19 17 16,2-7 1-16,9-13-6 15,5-9-5-15,13-5-27 16,7 2-6-16,8-4-11 15,9 6 2-15,14-3-131 16,4-7-43-16</inkml:trace>
  <inkml:trace contextRef="#ctx0" brushRef="#br0" timeOffset="391461.943">15887 10428 593 0,'-1'-1'394'0,"-3"-3"20"16,4 3-159-16,0 0-124 16,0 1-36-16,6 0-50 15,24 1-5-15,39-5-10 16,-25-4-8-16,-1 1-8 16,-3 2-1-16,-5-1-3 15,-3-1 1-15,-6-2 0 16,-5 1 3-16,-6 2 4 15,-6-2 6-15,-9 4 8 16,-3-1 0-16,-9-1-6 16,0 1-5-16,-7-3-10 15,2 1-1-15,3-1-4 16,3 2-2-16,5 4-4 16,2 0-6-16,4 3-20 15,0-1-4-15,0 0 0 0,0 0 3 16,15 7 20-16,37 19 3 15,-31-12 4-15,-6-2 0 16,-6 5 7-16,-3 3 16 16,-7-2 19-16,-6 5 22 15,-2-4 19-15,-5-2 0 16,0-3 10-16,2-4-16 16,2-2-14-16,2-2-12 0,6-4-25 15,2-1-5-15,0-2-10 16,0 0-2-16</inkml:trace>
  <inkml:trace contextRef="#ctx0" brushRef="#br0" timeOffset="406442.9491">8051 13946 688 0,'-4'-7'395'0,"-4"-8"-43"16,-4 4-64-16,-6 10-90 15,-4 4-35-15,-8 20-71 16,-1 13-25-16,1 23-31 16,0 14-18-16,18 27-11 15,4 9-2-15,17 4-4 16,13-11 3-16,11-18 0 16,9-16 1-16,0-23 3 15,0-6-25-15,-3-21-261 0</inkml:trace>
  <inkml:trace contextRef="#ctx0" brushRef="#br0" timeOffset="407555.6896">9154 13975 855 0,'-10'-5'409'0,"-16"7"-152"15,-2 5-65-15,-6 18-82 16,0 14-11-16,-2 23-39 15,6 18-12-15,15 25-10 16,8 3-21-16,22-6 0 16,10-9 1-16,16-24 6 15,9-11 2-15,10-19 0 16,1-11 3-16,-2-20-1 16,-7-1 27-16,-8-6-461 15</inkml:trace>
  <inkml:trace contextRef="#ctx0" brushRef="#br0" timeOffset="412940.4814">10651 14052 923 0,'15'0'433'15,"11"5"-183"-15,10 23-119 16,5 8-25-16,-6 26-47 0,-9 10-2 16,-19 20-26-16,-10 0 0 15,-12-13-1-15,-4-10-3 16,6-27 0-16,-2-11-3 16,8-14-70-16,2-9-65 15,10-9-290-15</inkml:trace>
  <inkml:trace contextRef="#ctx0" brushRef="#br0" timeOffset="413445.47">10913 13884 596 0,'4'-3'356'0,"3"-4"-59"15,3 8-119-15,4 8-37 16,10 21-61-16,7 13-18 16,12 18-23-16,5 14-9 15,-3 20-12-15,-14 10-3 16,-17 7-5-16,-15-8 37 15,-18-28 68-15,-3-15 29 0,-5-24 55 16,1-9-24-16,1-10-47 16,1-6-25-16,2-9-47 15,5 2-15-15,2-5-21 16,5 0-8-16,4 2 6 16,4-2-56-16,3 3-154 15,-1-3-330-15</inkml:trace>
  <inkml:trace contextRef="#ctx0" brushRef="#br0" timeOffset="422420.1899">4465 15394 577 0,'-5'6'296'16,"3"9"-69"-16,9-2-66 16,23-1-67-16,14-5-19 15,15-6-36-15,12-1-15 0,7-4-2 16,-6 2-62-16</inkml:trace>
  <inkml:trace contextRef="#ctx0" brushRef="#br0" timeOffset="422598.0769">4627 15628 1444 0,'33'0'101'0,"10"-1"-24"16,34 1 72-16,-13-1-56 15,-9 1-83-15</inkml:trace>
  <inkml:trace contextRef="#ctx0" brushRef="#br0" timeOffset="423528.5218">5577 15427 521 0,'1'-4'286'0,"6"-1"-58"16,4 5-61-16,9 18-57 16,0 5-33-16,-2 11-14 15,-5 3 2-15,-11 0 5 16,-4-2-1-16,-8-6-20 15,1-6-8-15,2-10-14 16,3-3 0-16,0-10 12 16,3-3-1-16,5-8-5 15,4-6-4-15,9-8-21 16,8-2-4-16,8-3-5 16,3 2-4-16,4 11-7 15,-7 5-3-15,-4 16 0 16,-6 7 5-16,-8 7 18 15,-4 0 9-15,-4-1 9 16,-4-3 1-16,-2-5-5 0,-1-1-1 16,0-5 6-16,0-3 4 15,-1-6 0-15,1 5-2 16,0 0-12-16,0-18-6 16,10-33-9-16,3 30-5 15,3 5-7-15,2 9-4 16,5 9-4-16,-1 8 3 0,-2 9 2 15,-4 4 2-15,-7 4 5 16,-6-1 3-16,-3 2 5 16,-2-2 3-16,2-6 8 15,5-1-9-15,7-7-273 16</inkml:trace>
  <inkml:trace contextRef="#ctx0" brushRef="#br0" timeOffset="424273.8286">6566 15669 449 0,'8'-6'296'0,"7"-6"18"16,-2 0-52-16,-8-8-69 16,-3 3-34-16,-8-3-54 15,-6 4-17-15,-14 0-21 16,-4 1-12-16,-8 5-28 15,-4 0-13-15,7 17-22 16,1 2-6-16,9 8-8 16,7 6 0-16,13-3 2 15,8 2 4-15,14-1 10 16,1-7 4-16,5-5 3 16,1-4 2-16,2-5 1 15,4-3 1-15,-2-2 2 0,-6-1 1 16,-6-2 1-1,-5 2-1-15,-7-1-3 0,1 3-5 16,-2 5-7-16,2 0-5 16,2 9-5-16,2 7-1 15,3 4 3-15,-1 7 2 16,1 8 5-16,-6-1 4 16,-7 6 17-16,-8-1 13 15,-13-2 17-15,-8 0 6 0,-8-9-6 16,2-6 7-16,3-15 6 15,3-8-2-15,6-10 1 16,0-6-19-16,5-4-20 16,5-4 5-16,6 1-96 15,7 3-98-15</inkml:trace>
  <inkml:trace contextRef="#ctx0" brushRef="#br0" timeOffset="427369.0317">7209 15129 492 0,'-9'0'317'15,"-15"7"4"-15,-7 6-64 16,-12 21-76-16,-7 10-37 16,8 31-61-16,4 16-13 0,19 5-27 15,18 1-6-15,26-17-7 16,23-9 1-16,32-18-1 15,8-13-4-15,1-19 24 16,-13-12-73-16</inkml:trace>
  <inkml:trace contextRef="#ctx0" brushRef="#br0" timeOffset="429177.8165">8857 15220 1213 0,'11'12'475'0,"23"21"-336"16,6 16-27-16,4 21-27 16,-5 6 11-16,-22 7-8 15,-17-2 6-15,-22-5-20 16,-10-4-15-16,-4-16-5 16,3-12 7-16</inkml:trace>
  <inkml:trace contextRef="#ctx0" brushRef="#br0" timeOffset="432450.0296">9883 15553 766 0,'32'-4'316'0,"42"0"-202"16,13 3-41-16,2-1-37 15,-1 4-115-15</inkml:trace>
  <inkml:trace contextRef="#ctx0" brushRef="#br0" timeOffset="432663.1014">9899 15633 536 0,'-1'3'293'0,"3"7"4"16,12 0-91-16,24-3-67 16,20 3-8-16,25-5-68 15,2-3-21-15,2-2-11 0,-15-3-57 16,-16-2-273-16</inkml:trace>
  <inkml:trace contextRef="#ctx0" brushRef="#br0" timeOffset="432840.0939">10390 15501 599 0,'16'-2'342'0,"12"1"-50"0,5 6-122 16,6 7-18-16,-5 15-48 16,-6-1-17-16,-24 7-32 15,-14 1-11-15,-19-4-41 16,-3-1-83-16</inkml:trace>
  <inkml:trace contextRef="#ctx0" brushRef="#br0" timeOffset="433064.0792">9970 15511 1011 0,'-20'18'429'0,"-21"19"-223"0,14 2-44 16,24-1-44-16,17-1-24 16,30-8-50-16,22-5-2 15</inkml:trace>
  <inkml:trace contextRef="#ctx0" brushRef="#br0" timeOffset="433684.5965">1731 16911 559 0,'-4'3'347'0,"3"-1"29"0,13 4-169 16,28-4-87-16,15-2-17 15,28 0-40-15,4-8-28 16,-1 0-14-16,-2 0-3 16,-18-4-93-16,-7 8-130 15</inkml:trace>
  <inkml:trace contextRef="#ctx0" brushRef="#br0" timeOffset="433872.1167">1818 17073 1011 0,'17'-2'390'0,"31"0"-246"16,10-7-53-16,15 1-1 15,6-2-22-15,-8-5-24 16,-3-3-47-16,-9-3-213 16</inkml:trace>
  <inkml:trace contextRef="#ctx0" brushRef="#br0" timeOffset="434015.9493">2367 16810 921 0,'6'5'400'0,"9"6"-183"0,6 8-104 15,4 4-27-15,-1 5-24 16,-10 4-27-16,-9-2-3 16,-13-3-19-16,-11-1-73 15</inkml:trace>
  <inkml:trace contextRef="#ctx0" brushRef="#br0" timeOffset="434197.1786">1921 16780 759 0,'-24'17'406'15,"-21"11"-103"-15,9 19-142 16,10 10-29-16,24-3-62 0,15-2-20 16,37-8-24-1,18-10 42-15</inkml:trace>
  <inkml:trace contextRef="#ctx0" brushRef="#br1" timeOffset="436574.7279">6393 15299 155 0,'2'-6'122'0,"1"-5"26"16,-8 1 28-16,-2 0 35 16,-13 3 36-16,-7 3-9 15,-14 18-41-15,-17 15-22 16,-29 48-59-16,-12 27-22 16,-46 40-45-16,0 19-17 15,11-14-5-15,17-11-65 16</inkml:trace>
  <inkml:trace contextRef="#ctx0" brushRef="#br1" timeOffset="437188.0438">3035 12792 658 0,'1'-4'340'16,"5"1"-83"-16,-6 10-28 15,-29 42-65-15,-14 20-24 16,-46 43-51-16,-14 24-23 16,-17 20-28-16,-5 9-12 15,23-2-326-15</inkml:trace>
  <inkml:trace contextRef="#ctx0" brushRef="#br0" timeOffset="440316.02">3013 16994 622 0,'10'-18'302'0,"16"-24"-100"0,5-2-16 16,6 3-39-16,2 9-20 15,-7 22-43-15,-9 13-28 16,-13 29-28-16,-8 14-11 16,-6 15-7-16,-3 1 0 15,6-9-3-15,5-10-1 16,9-16-2-16,8-7 1 16,8-17 3-16,4-8 3 0,10-17 2 15,4-5 2 1,-2-12 0-16,-7-2 1 0,-13-3 2 15,-6-1 1-15,-12 10-7 16,-1 5 22-16,-6 21 6 16,-8 11-3-16,-3 21 7 15,1 11-24-15,3 9-8 16,0 3 0-16,13-4-5 16,5-9-2-16,10-4-71 15,8-7-157-15</inkml:trace>
  <inkml:trace contextRef="#ctx0" brushRef="#br0" timeOffset="440533.9449">3778 17090 1313 0,'-3'8'504'15,"-5"15"-374"-15,1 8-41 16,2 9-40-16,2 2-15 16,3-3-8-16,1-5-9 15,4-13-17-15,3-5-65 0,-4-15-229 16</inkml:trace>
  <inkml:trace contextRef="#ctx0" brushRef="#br0" timeOffset="440796.1865">3729 17080 725 0,'16'-13'399'16,"12"-8"-81"-16,11 16-175 15,-1 2-42-15,-4 14-54 16,-5 4-12-16,-21 4-10 16,-7 4 0-16,-14-2-1 15,-7 2 1-15,2-8 0 16,1-5-2-16,15-6-16 15,7-5-8-15,15-6-13 16,8 1-4-16,8 3 9 0,0 4 0 16,-10 9 8-16,-5 4 3 15,-14 6 12-15,-11-1 5 16,-10 1-20-16,-4-4-75 16</inkml:trace>
  <inkml:trace contextRef="#ctx0" brushRef="#br0" timeOffset="441199.8911">3914 16637 783 0,'-11'-16'393'16,"-11"-13"-84"-16,22 5-199 16,14 4-9-16,16 3-21 15,5 3-11-15,5 10-27 16,-2 4-19-16,-7 10-14 15,-8 4 2-15,-21 9 3 16,-9 4 2-16,-18 9 3 16,-3 2-2-16,4-7-4 0,3-4-4 15,14-12-9 1,6-7 3-16,13-5 37 0,11-3 11 16,13-1 11-16,6-2-4 15,12-2-15-15,1 4-67 16</inkml:trace>
  <inkml:trace contextRef="#ctx0" brushRef="#br0" timeOffset="441667.0547">4613 16929 854 0,'8'0'372'0,"16"0"-176"16,14 3-89-16,25-3-24 15,6-4-34-15,4 2-18 16,-3-1-48-16</inkml:trace>
  <inkml:trace contextRef="#ctx0" brushRef="#br0" timeOffset="441851.2047">4731 17066 821 0,'-2'0'437'0,"10"1"-33"15,14 3-215-15,29-3-95 0,8 0-9 16,5-1-44-16,-4-1 7 15,-3-4-157-15</inkml:trace>
  <inkml:trace contextRef="#ctx0" brushRef="#br0" timeOffset="442473.627">5895 16839 383 0,'-9'11'252'0,"-17"15"31"0,-7 0-63 15,-9-7-70-15,1-10-10 16,2-16-38-16,4-13-11 16,11-15-20-16,9-5-17 15,23-5-34-15,13 7-6 16,19 8 0-16,13 9 2 16,12 16 9-16,4 7 0 0,0 22-9 15,-10 6-3-15,-23 18 5 16,-17 10 4-16,-35 9 1 15,-13 5 2-15,-15-8-5 16,-2-9-2-16,1-21 5 16,3-10 3-16,0-18 5 15,9-6-3-15,14-8-5 16,14-6-4-16,20-2 1 16,12 0 2-16,20 7-3 15,-2 4-2-15,6 11-11 16,-8 3-2-16,-6 6 26 15,3 5-86-15</inkml:trace>
  <inkml:trace contextRef="#ctx0" brushRef="#br0" timeOffset="443002.5843">6507 17111 812 0,'7'-8'404'0,"8"-3"-139"0,-7-1-100 15,-4-1-29-15,-6 0-56 16,-7-3-26-16,-13 7-35 16,-7-1-9-16,-11 4-11 15,2 6-3-15,2 4-7 16,10 8-5-16,17 3-8 16,5-2-1-16,13-1 6 15,7-1 4-15,-1 0 11 16,4 1 2-16,-3-3 1 15,-1-3 1-15,6-5 0 16,0 0 1-16,0 0-1 16,0 2 0-16,-2 5-4 15,-1 1-4-15,-2 6-4 0,2 3-4 16,-2 13 9-16,-4 2 5 16,-7 2 23-16,-7 2 18 15,-16 4 45-15,-7-8 20 16,-11-5 14-16,-3-10-5 15,-2-19-38-15,-1-7-19 16,-1-14-25-16,4-3-39 16,13-9-105-16</inkml:trace>
  <inkml:trace contextRef="#ctx0" brushRef="#br0" timeOffset="443415.9486">7195 16507 955 0,'-20'6'389'16,"-28"13"-210"-16,-2 10-28 15,-2 26-38-15,8 9-14 16,23 31-50-16,13 11-14 16,23-2-7-16,12-3 1 0,20-33 1 15,11-14-2-15,15-20-78 16,9-6-150-16</inkml:trace>
  <inkml:trace contextRef="#ctx0" brushRef="#br0" timeOffset="444929.3458">9060 16562 1078 0,'30'21'442'15,"24"17"-278"-15,9 29-50 16,-2 16-14-16,-13 16-10 16,-23 2 22-16,-25-1-19 15,-14-9-12-15,-25-12-11 16,-4-11-23-16,-6-25-30 16,2-13 413-16</inkml:trace>
  <inkml:trace contextRef="#ctx0" brushRef="#br0" timeOffset="445300.698">9822 16939 859 0,'13'2'458'16,"11"1"-42"-16,39 1-325 15,21-1-3-15,24-3-50 16,5-5-13-16,-12-2-36 16,-14-3-57-16</inkml:trace>
  <inkml:trace contextRef="#ctx0" brushRef="#br0" timeOffset="445503.9439">10015 16998 948 0,'14'6'387'0,"13"3"-214"16,26-1-119-16,9-1 6 15,9-4-17-15,3 0-4 16,-9-3 3-16,-5-3-40 16,-7-5-215-16</inkml:trace>
  <inkml:trace contextRef="#ctx0" brushRef="#br0" timeOffset="445809.7073">10332 16741 705 0,'1'-1'341'0,"9"1"-116"16,2 4-51-16,15 9-64 15,9 7-5-15,20 4-16 16,9 2-7-16,2 3-8 16,-10-1-5-16,-23-2-4 15,-17 1 7-15,-26-2 12 0,-9 1 3 16,-16 2-14-16,-8 2-15 16,-4 0-32-16,2-1-25 15</inkml:trace>
  <inkml:trace contextRef="#ctx0" brushRef="#br0" timeOffset="446380.9842">11263 16669 1109 0,'16'-1'446'0,"10"5"-293"0,-1 12-41 16,-13 18-40-16,-6 11-12 15,-11 15-17-15,-3 3-5 16,5-8-15-16,-1-9-5 16,10-22-2-16,7-9 5 15,8-15 12-15,5-3 1 16,9-13-2-16,0-4-5 15,4-5-14-15,-5-1-3 16,-2 3-4-16,-3-1 0 0,-6 4-2 16,-2 1 0-1,-9 3 1-15,-4 1 2 0,-8 1 3 16,0 5 0-16,-7 3-7 16,-3 5-3-16,1 8-1 15,0 4-1-15,6 12 3 16,3 8 4-16,6 7-2 15,5 2 2-15,2-2-2 16,3-3 18-16,-5-10-150 16,5-1-169-16</inkml:trace>
  <inkml:trace contextRef="#ctx0" brushRef="#br0" timeOffset="446563.7599">11802 17088 758 0,'0'6'391'0,"-1"10"-63"0,0 4-143 16,1 10-38-16,-1 4-12 15,1-1-43-15,3 1-17 16,3-9-29-16,1-4-13 16,-4-11-88-16,3-5-79 15</inkml:trace>
  <inkml:trace contextRef="#ctx0" brushRef="#br0" timeOffset="446827.8662">11747 17045 630 0,'7'-8'393'0,"14"-6"-19"16,3 3-165-16,9 7-124 16,3 5-37-16,2 10-31 15,-5 3-4-15,-14-1 1 16,-10 6 3-16,-19-2 4 15,-8-1 1-15,-1-2-3 16,3-8-2-16,10-4-7 16,7-2-2-16,15-4 7 15,6 2 6-15,6 0 7 16,2 3-1-16,-7 11-8 16,-8 2-5-16,-17 12 1 15,-13 4 4-15,-21 1 13 16,-3-2-47-16</inkml:trace>
  <inkml:trace contextRef="#ctx0" brushRef="#br0" timeOffset="447159.9742">12119 16758 1007 0,'8'2'425'0,"17"3"-216"16,8 1-91-16,15-3-20 15,8 0-34-15,3-3-64 16,-3-4-88-16</inkml:trace>
  <inkml:trace contextRef="#ctx0" brushRef="#br0" timeOffset="447339.8263">12229 16877 1218 0,'11'4'483'16,"11"7"-312"-16,7-2-59 15,15-2-31-15,0-1-24 0,5-3-30 16,1-1-31-16</inkml:trace>
  <inkml:trace contextRef="#ctx0" brushRef="#br0" timeOffset="447772.6338">12805 16809 951 0,'-2'0'426'0,"11"0"-131"15,14 2-114-15,39 3-43 16,26-1 7-16,18-2-52 16,7 0-26-16,-8 2-54 15,-15 4-66-15</inkml:trace>
  <inkml:trace contextRef="#ctx0" brushRef="#br0" timeOffset="448222.5334">13703 16669 1067 0,'1'12'412'0,"5"21"-272"16,2 10-69-16,4 20 12 15,5 9 3-15,2-6 1 16,1-7 0-16,0-20-25 15,-4-12 8-15,0-16 37 16,-1-10 10-16,1-21 9 16,0-13-18-16,2-31-48 15,-1-7-9-15,-4-19-3 16,-7-8 1-16,-11-17-5 16,-8-6-7-16,-4 2-19 15,0 10-8-15,4 38-14 16,4 20-7-16,5 33-131 15,5 12-85-15</inkml:trace>
  <inkml:trace contextRef="#ctx0" brushRef="#br0" timeOffset="448659.8197">13864 16132 518 0,'-5'-1'324'16,"-5"1"-46"-16,18-2-110 16,14 2-27-16,36 0-64 0,22 1-12 15,42 2-19 1,28 2 1-16,41-1 39 15,27 2 3-15,42-3-2 16,16-2-15-16,13-6-44 16,-10-3-11-16,-17-6-3 0,-18-2-2 15,-38 5-4-15,-11 0 15 16,-49 10-102-16</inkml:trace>
  <inkml:trace contextRef="#ctx0" brushRef="#br0" timeOffset="449065.9352">16821 16145 825 0,'-1'6'401'0,"-5"7"-89"0,-1 13-102 16,-2 16-78-16,4 9-9 16,4 17-60-16,2 4 16 15,5-7-374-15</inkml:trace>
  <inkml:trace contextRef="#ctx0" brushRef="#br0" timeOffset="449614.0078">14250 16713 697 0,'-8'-21'367'16,"-7"-24"-105"-16,10-2-90 15,22 4-97-15,13 2 0 0,26 13 1 16,8 9 1-16,9 21-9 15,-6 14-23-15,-19 18-24 16,-22 4-2-16,-46 9-1 16,-20 4 0-16,-36 3 0 15,-2 3-2-15,13-10-2 16,8-8 0-16,28-15-3 16,11-9-8-16,21-10 0 15,15-4-1-15,24-5 0 16,15 0 5-16,20-1-3 15,5 3-1-15,-4 2-55 16,1 2-113-16</inkml:trace>
  <inkml:trace contextRef="#ctx0" brushRef="#br0" timeOffset="450003.6747">14839 16967 628 0,'9'-6'364'0,"6"-2"-102"15,9-12-17-15,2 1-29 16,-1-5-70-16,-5-3-27 16,-11 4-49-16,-8 3-16 15,-17 0-24-15,-12 5-13 16,-17 7-18-16,-8 3-6 16,5 10-7-16,4 5-1 15,16 4-3-15,12 2-3 0,15-1 0 16,3-1 1-16,18-4 9 15,4-1 6-15,7-3 8 16,3-2 1-16,-4-3-1 16,0 1-3-16,-4 8-1 15,-2 3 4-15,-3 18 3 16,-2 7 3-16,-9 8 4 16,-3 2-7-16,-13-5 1 15,-10-2 2-15,-17-7 5 16,-4-1 5-16,-6-15 12 15,3-6 6-15,6-16 2 16,3-11-3-16,13-6-41 16,8 0-76-16</inkml:trace>
  <inkml:trace contextRef="#ctx0" brushRef="#br0" timeOffset="450481.7627">15245 16434 1029 0,'-16'11'437'0,"-19"20"-251"0,6 11-67 16,7 22-75-16,11 6-20 15,20 11-17-15,6 4-2 16,23-4 1-16,7-11 0 15,13-26-45-15,5-14-81 16</inkml:trace>
  <inkml:trace contextRef="#ctx0" brushRef="#br0" timeOffset="451650.0176">16508 16310 1050 0,'19'24'436'15,"16"39"-227"-15,0 11-31 16,0 9-19-16,-2 1-3 15,-5-4-38-15,-11 5-22 0,-22 2-32 16,-13-10-10-16,-14-21-14 16,-2-13-1-16,-1-19-39 15,-9 1-646-15</inkml:trace>
  <inkml:trace contextRef="#ctx0" brushRef="#br0" timeOffset="498578.0318">17315 17205 129 0,'-2'0'92'15,"2"-1"-2"-15,-1-2-6 16,1 2-2-16,0-1-22 16,0 1-11-16,0 0 4 15,0 0 12-15,0 0 17 16,0-4 9-16,0 2-6 15,1-5-11-15,-1 0-21 16,6-33-9-16,-7 30-14 0,-2 4-3 16,2-2-4-16,0-2-1 15,1 1-1-15,1-4 1 16,-1 1 9-16,0 0 8 16,0-7 6-16,-1 2 0 15,0-10-4-15,1 2-7 16,1-2-14-16,2-3-7 0,3 4-7 15,-1-1-2-15,-1 1 0 16,3-3 0-16,-3-6 1 16,-1-6 17-16,0-3 21 15,-3-5 8-15,0-10 16 16,0-6-11-16,0-4-10 16,1 1-7-16,1 9-11 15,0 8-9-15,2 9-9 16,-2 6 0-16,-1 0-3 15,-1-1 2-15,0-15-2 16,-1-8-2-16,1-10-3 16,0-7-1-16,0 9 0 15,0 1 2-15,-2 6 0 16,-2 2 1-16,-1-3 3 16,-1 7 0-16,-2 7 4 15,-2 1 0-15,0 5-3 16,-1-2 3-16,1-13 2 15,0-5 11-15,4-34 3 0,5-15 2 16,3-8-7-16,4 1-10 16,2 12 0-16,0 4-6 15,-4 8 3-15,-3 1-2 16,-1 19 0-16,-2 5-1 16,-2-17-5-16,2-8-1 15,2-15-3-15,0 1 1 0,0-2 2 16,-1-3 1-16,-4 0 3 15,-1 5 0-15,-4 20 1 16,-2 13 1-16,-1-6-2 16,-1-6 0-16,4-5-2 15,4-3-2-15,6 5-2 16,-2-10 0-16,5-19 0 16,4-5 1-16,0 5 1 15,2 6 0-15,-3 5 3 16,-4-1 0-16,-2 7 2 15,-1 10-1-15,-4 15-2 16,-1-8 0-16,2-12-1 16,3-7-1-16,4 1-1 15,2 3 0-15,3-2-1 16,0-1 2-16,-2 3 0 16,0 8 0-16,-2 25 1 15,-4 6 1-15,0 5 0 0,-4-3 0 16,2-8-1-16,1-3-1 15,1-4 0-15,1 5 1 16,3 4-1-16,-2 2 1 16,1 7-1-16,2-3 0 15,1-2 0-15,2 2 0 16,0-3 0-16,0 3 1 16,-1 11-1-16,0 3 2 15,-4 9 1-15,0 5 1 0,-3 0 1 16,0-1-3-16,-2-2-2 15,2 0-2-15,-1-3 1 16,0 3 1-16,1 5 1 16,0 4 1-16,-2 7 0 15,2 1-1-15,-1 0 1 16,-2 3 1-16,2 6 1 16,-2-1 1-16,0 5 3 15,-1 5-1-15,-1 0-5 16,-2 7-2-16,2 7-1 15,-4 0-3-15,0 4 4 16,2 1 0-16,-1-3 2 16,0-1 1-16,0-1 1 15,0 0-1-15,0-2-1 16,1 0-1-16,1-3-3 16,1-4-4-16,3-5-9 0,5-3 0 15,-3 2 1 1,2-6 3-16,1-24 8 0,41-38 1 15,-28 29 1-15,2 5 1 16,-4 11 2-16,-3 8-1 16,1 21 18-16,-3 13 6 15,3 27 11-15,2 15 3 16,6 20-16-16,4 0-7 0,8-10-70 16,6-11-30-16</inkml:trace>
  <inkml:trace contextRef="#ctx0" brushRef="#br0" timeOffset="499666.9908">17527 12873 653 0,'-4'-6'370'0,"-3"-2"-36"16,3 0-116-16,1 7-116 16,3 4-29-16,7 11-52 15,-4 6-17 1,0-10 2-16,-1 1 1 0,8 45 1 15,1 9-1-15,-6 11 2 16,-5-19 0-16,0-3-1 16,-1-4 1-16,-2-17-1 0,2-5-2 15,1-11-2-15,3-7-3 16,4-8 1-16,3-7 0 16,3-14 1-16,0-4 3 15,10-15-3-15,-1-5-2 16,2 7 2-16,-2 3-1 15,-8 20-2-15,-3 13 1 0,-5 20 6 16,0 10 4-16,-2 10 3 16,2 6-1-16,0-4-5 15,-1-7-4-15,0-8 21 16,0-9-73-16</inkml:trace>
  <inkml:trace contextRef="#ctx0" brushRef="#br0" timeOffset="500100.1778">17447 12544 862 0,'0'0'398'0,"2"2"-135"15,21 3-185-15,2-5-23 16,18 0-18-16,4 0-4 16,-2-1-15-16,0 1-5 15,-8 0-2-15,-3 0 0 16,-11-2-64-16,-5 0-39 15,-10-3-46-15,-3-3-1 0,-9-6 69 16,-4 0 43-16,-2-3 98 16,-1 3 19-16,7 3 46 15,3 4 14-15,3 3-31 16,4 4-8-16,1 9-7 16,-2 6 3-16,0 10 2 15,-1 3-7-15,-4 2-41 16,0-1-23-16,3-7-88 15,6-6 165-15</inkml:trace>
  <inkml:trace contextRef="#ctx0" brushRef="#br0" timeOffset="502011.9875">18268 12445 185 0,'-2'4'146'0,"1"1"24"15,-2 2-31-15,2-2-9 16,-1 2-29-16,2 2-22 15,0-1-36-15,4 5-13 16,-2 1-13-16,1 3-4 16,-1 6-8-16,0 0-2 15,0 7-1-15,1-2 0 16,-1 4-1-16,0 4 0 16,1-3 0-16,-2 2 0 0,0-2 1 15,0 1 1-15,1 4-1 16,1 1 1-16,-2-2 7 15,1 4 9-15,-2 0 20 16,0 0 6-16,-2 10 1 16,-2-2-7-16,0 8 13 15,-3 2 3-15,0-4 7 16,1 0 2-16,2 0-26 16,-1 0-10-16,4 7-13 15,1 6-3-15,-1-2-2 16,1-3-2-16,3-7 0 15,-2-8 0-15,2 2-2 16,-2 2 0-16,-1 9-1 16,-1 7-1-16,-2 3 1 15,2-1 1-15,-1-5-4 0,-2-6 33 16,0-6 6-16,-2 1 0 16,0 5 3-16,2 2-32 15,-1 3-7-15,5-4 0 16,-1-3-1-16,0-3-1 15,0 0 1-15,-3 3-2 16,1 2 1-16,-1-1 0 16,1 6 0-16,3 3 0 15,0 1 0-15,1 0 0 0,4-1-1 16,-4-5 1-16,0-10 0 16,0-5 0-16,-1-7 0 15,0 1 0-15,-2 5 0 16,2 3-1-16,0 10-1 15,0 5 16-15,2 4 5 16,0-2 2-16,2-6 2 16,1-7-15-16,0-12-6 15,0-4-1-15,-3 0-1 16,-1 1 0-16,0 3 0 16,0 5 1-16,-1 0 0 15,2 5 0-15,-2-1-2 16,0-3 0-16,0-6 0 15,-3-5-1-15,3-4 1 16,-2 0 0-16,2-5-1 16,-1 0 0-16,0 5 1 15,-2-1 0-15,1 12 0 0,0 3 0 16,-2 7-1-16,1 3 1 16,-1-7-2-16,1-4 1 15,1-8 0-15,2-3-1 16,0-1 1-16,0-3 1 15,0-9 20-15,0-3 0 16,0-8-1-16,2-3-3 0,5-5-76 16,2-2-61-16</inkml:trace>
  <inkml:trace contextRef="#ctx0" brushRef="#br0" timeOffset="502760.0032">18278 12439 402 0,'-1'-1'197'0,"-4"2"-65"16,1 1-40-16,2-2-42 15,1 0-14-15,0 0-14 16,-10 13-4-16,-32 43-6 16,28-32-1-16,5 4-10 15,3-1-1-15,1-1-4 16,6-1 0-16,0-5 2 0,0-5 2 15,1-7 16-15,0-6 10 16,1-5 24-16,2-8 4 16,2-11-6-16,1-4-8 15,3-8-12-15,4 1 6 16,0-2 19-16,1 4 14 16,-3 15 14-16,-2 1-1 15,-2 13-21-15,-1 2-2 16,2 4 5-16,2 8 0 15,8 10 13-15,7 3-2 0,10 7-15 16,7 5-6-16,-2-4-12 16,-5-1-17-16</inkml:trace>
  <inkml:trace contextRef="#ctx0" brushRef="#br0" timeOffset="503702.9892">17760 14422 323 0,'1'-3'211'15,"-1"-4"-14"-15,0 5-73 0,0 2-22 16,0 0-34-16,0 0-16 15,-1 4-11-15,0 17-6 16,-5 33-15-16,1-28 1 16,5 1-4-16,0 4 16 15,4-3 17-15,5-5 3 16,2-6 7-16,4-5-16 16,4-15-6-16,1-7 7 0,3-13 8 15,-1-7 5 1,-4-1-4-16,0 0-9 0,-7 0-15 15,-4 3-7-15,-2 5-5 16,-3 2-3-16,-1 12 13 16,3 1 8-16,-4 8 1 15,-3 4-2-15,2 8-18 16,0 7-11-16,7 7-6 16,3 8-1-16,7 12 1 15,-2 4 0-15,-5 9 3 16,-1 1 4-16,-10-1 6 15,0-6 4-15,-9-7 3 16,-5-7-1-16,-3-5 2 16,-8-9 1-16,-2-9 3 15,2-8 2-15,-1-15-4 16,0-8-9-16,10-13-10 16,3-2-7-16,9-8-8 0,5 0-1 15,8-6-89-15,7-4-95 16</inkml:trace>
  <inkml:trace contextRef="#ctx0" brushRef="#br0" timeOffset="504050.0795">17683 14156 579 0,'-2'-3'355'0,"-2"-4"-35"16,4 4-101-16,5 5-102 15,6-1-47-15,10 0-33 16,6-1 0-16,8-2-6 16,5 2-4-16,1-2-16 15,5 2-3-15,-7 2 8 0,-3-1-46 16,-10-1-163-16,-8 0-114 16</inkml:trace>
  <inkml:trace contextRef="#ctx0" brushRef="#br0" timeOffset="504261.7926">17916 14052 643 0,'-5'-1'292'16,"0"-9"-123"-16,0 2-32 15,10 9-54-15,4-3-10 0,8 5-32 16,5 5-8-16,0 2 9 16,0 3 8-16,-8 2 21 15,-1 1 5-15,-6 5 1 16,0 2-12-16,-7 1-5 15,-3 1-5-15,-8-4-6 16,-8-3-7-16,-10-3-21 16,0 1-20-16,-5-6-143 15</inkml:trace>
  <inkml:trace contextRef="#ctx0" brushRef="#br0" timeOffset="547918.5874">9420 14347 521 0,'-5'0'316'16,"-7"-1"-24"-16,1 6-126 16,1 1-41-16,5 9-62 15,-1-3-25-15,14 10-29 16,3 0 2-16,4-8 3 15,7 6-2-15,-1-16 4 16,3-4 6-16,6-10 15 16,1-11 4-16,-4-9 15 0,-5 0 13 15,-11 4 30-15,-6 5 13 16,-5 12-14-16,-5 9-24 16,0 24-52-16,1 10-20 15,4 23-13-15,4 4 2 16,4 6 5-16,-3 1 1 15,-5-8 7-15,-4-7 4 0,-10-13 7 16,-4-12 8-16,-7-19 14 16,2-9 3-16,0-19-10 15,4-13-11-15,8-8-10 16,4-4-65-16,13 10-213 16</inkml:trace>
  <inkml:trace contextRef="#ctx0" brushRef="#br0" timeOffset="548097.2839">9865 14508 1310 0,'9'-1'472'0,"12"-4"-393"15,8 7-38-15,13 4-21 16,-4 4 43-16,0 4-282 15,-1-1-242-15</inkml:trace>
  <inkml:trace contextRef="#ctx0" brushRef="#br0" timeOffset="548440.042">10154 14186 1018 0,'-5'-3'485'16,"-4"-2"-202"-16,5 6-113 15,9 15-112-15,3 10-34 0,5 16-21 16,-3 10 1-16,-8 10 3 16,-2-2 1-16,-3-5 0 15,-1-9 1-15,7-16 0 16,-1-4 0-16,4-13 1 16,1-6 4-16,2-14 2 15,5-9 0-15,8-9-3 16,0-1-6-16,5 2-7 15,2 5 0-15,-5 11-2 16,-3 7-2-16,-9 11-1 16,-7 7 1-16,2 8 4 15,0 1 0-15,4 0 3 16,6-4 1-16,6-11 1 16,6-5 0-16,4-9-52 15,-3-7-494-15</inkml:trace>
  <inkml:trace contextRef="#ctx0" brushRef="#br0" timeOffset="549157.619">7584 15244 898 0,'1'4'384'0,"0"3"-188"0,6 27-121 16,1 15-22-16,3 20-1 15,-6-18-1 1,-1-26-12-16,-1 2-8 0,9 61-11 16,0-13-1-16,-1-24-10 15,-4-43 53-15,-3-15 20 16,1-8 3-16,1-15 11 16,2-2-52-16,7-2-25 15,2 1-7-15,10 12-12 16,-2 5-3-16,1 14-3 15,-1 10 3-15,-14 14 6 16,-2 5 2-16,-4 12 4 16,-5-3-1-16,1-2-9 15,7-6-70-15,2-11-265 16,4-6-178-16</inkml:trace>
  <inkml:trace contextRef="#ctx0" brushRef="#br0" timeOffset="549313.9666">7982 15581 1117 0,'7'6'474'15,"14"1"-264"-15,8-2-84 16,14 0-53-16,2-1-28 16,-1 0-51-16,-2 2-116 0,2 0-392 15</inkml:trace>
  <inkml:trace contextRef="#ctx0" brushRef="#br0" timeOffset="549697.0198">8354 15545 1067 0,'1'10'438'0,"0"10"-268"15,7-2-42-15,10 0-58 16,-1-4-14-16,7-12-19 16,0-4-5-16,1-17 21 15,-2 1 14-15,-6-12 15 0,1-1 2 16,-7-1-23-16,-2-1-10 16,-4 14-3-16,-3 1-6 15,1 17-16-15,2 5-11 16,3 18-20-16,0 14-2 15,6 26 6-15,2 11-1 16,-2 14 2-16,-3-1-4 16,-15-7 48-16,-11-11 15 15,-14-18 35-15,-6-16 16 0,-7-19-35 16,-3-15-13-16,3-14-36 16,7-1-4-16,13-7-92 15,2-2 281-15</inkml:trace>
  <inkml:trace contextRef="#ctx0" brushRef="#br0" timeOffset="550399.9741">7554 16500 941 0,'-1'-2'417'0,"1"8"-208"16,1 14-84-16,7 38-74 15,6 12-13-15,2 23-8 16,6 8-5-16,0-8-6 15,0-4-2-15,-3-27 0 16,-1-12-1-16,-6-25 0 0,-1-13 7 16,-4-23 12-16,-3-12 18 15,-3-11 11-15,0-7-5 16,6 0-17-16,4 0-21 16,11 6-20-16,4 7-4 15,4 14-8-15,1 7 2 16,-4 15 1-16,-3 6 4 15,-9 14 7-15,-5 3 5 0,-4 5 4 16,-6 1 0-16,4-5-3 16,-1-1-2-1,2-9-102-15,5-3-182 0</inkml:trace>
  <inkml:trace contextRef="#ctx0" brushRef="#br0" timeOffset="550550.8554">8134 17016 936 0,'8'8'425'0,"16"-2"-152"15,12 1-136-15,11-1-64 16,6-6-15-16,-4 4-121 16,-6-1-207-16</inkml:trace>
  <inkml:trace contextRef="#ctx0" brushRef="#br0" timeOffset="550952.9472">8492 17000 975 0,'0'6'399'0,"0"-6"-249"16,0 0-41-16,12 22-30 15,26 25-11-15,-7-32-4 16,2-3-7-16,1-12-14 16,-2-7-3-16,-4-12 17 15,-5-4 8-15,-8-9 1 16,-2 1 0-16,-11-4 12 16,-3 4-1-16,-5 10 6 15,-3 5 0-15,3 17-47 16,0 6-14-16,6 15-19 15,3 9-6-15,7 9-1 16,5 8-1-16,2 20-7 16,-3 6 31-16,-15 11 37 15,-11 0 16-15,-18-20 36 16,-7-12-20-16,-7-30-20 16,-5-14-11-16,2-25-28 15,3-14-14-15,12-21-53 0,6-6 64 16</inkml:trace>
  <inkml:trace contextRef="#ctx0" brushRef="#br0" timeOffset="551960.9273">15445 16415 936 0,'-8'-18'414'0,"-4"-11"-176"16,0 11-76-16,9 36-91 16,3 22-17-16,9 28-56 15,6 15 1-15,7 7 4 16,0-2 2-16,-4-10 3 16,0-12 1-16,-6-18 3 0,-2-16 0 15,-4-16 11-15,-5-11 4 16,0-18 5-16,2-5 6 15,0-20-4-15,5-7-4 16,8-1-10-16,3 1-8 16,9 15-10-16,-5 8-2 15,-7 21 0-15,0 6 1 0,-13 23 4 16,2 10 3 0,-5 12 4-16,-2 3-1 0,2-6-2 15,0-8-3-15,3-19-59 16,11-12-84-16</inkml:trace>
  <inkml:trace contextRef="#ctx0" brushRef="#br0" timeOffset="552118.1556">15865 16757 1255 0,'5'1'479'0,"14"3"-326"15,10 0-101-15,15 0-29 16,3-2-19-16,-3 0-360 16</inkml:trace>
  <inkml:trace contextRef="#ctx0" brushRef="#br0" timeOffset="552516.0216">16146 16670 714 0,'0'6'371'0,"0"3"-76"16,5 10-187-16,5 2-33 15,5 2-25-15,9 1-11 0,6-8-5 16,0-3-5-16,2-13-8 16,-3-3-10-16,-2-12 58 15,-4-5 5-15,-3-7 7 16,-8-3 19-16,-7 3-30 15,-3 1 3-15,-4 9-1 16,-3 8-10-16,2 12-34 16,-3 10-14-16,0 16-11 15,2 9-3-15,-1 17-1 16,3 10 0-16,-4 15 20 16,-4 1 0-16,-10 4 74 15,-2-4 11-15,-8-14-8 16,3-4 8-16,-3-24-51 15,3-10 9-15,-1-28-1 16,4-13-6-16,3-31-19 16,-2-16-25-16,4-12-103 15,-5 2 339-15</inkml:trace>
  <inkml:trace contextRef="#ctx0" brushRef="#br0" timeOffset="594129.492">8385 14175 662 0,'4'-2'325'0,"-4"-5"-111"0,5 7-53 16,3 2-40-16,-9-2-13 15,7 5-3-15,-5 5 9 16,3 9-3-16,4 10-5 16,-7 10-14-16,0 7-20 0,-2 6-22 15,-5 1-9-15,0-8-17 16,4-9-3-16,0-14-14 15,4-12-7-15,5-12-39 16,-2-8-67-16,5-12-215 16</inkml:trace>
  <inkml:trace contextRef="#ctx0" brushRef="#br0" timeOffset="594389.9745">8259 14383 604 0,'0'-1'278'0,"3"-6"-84"0,-1 0-22 15,6-3 8-15,-1-3 8 16,2 2-27-16,3 1-28 15,14 6-59-15,4 3-25 16,14 4-29-16,8 5-3 16,-1 6-4-16,6 3-9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10:13:30.1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12727 10597 663 0,'-2'0'361'16,"3"1"-77"-16,6 2-109 15,-7-3-69-15,23 0-13 0,47 1-17 16,-22-1-18-16,10 7-34 16,3 1-10-16,-8 0-82 15,-8 1-186-15</inkml:trace>
  <inkml:trace contextRef="#ctx0" brushRef="#br0" timeOffset="502.1348">13480 10127 616 0,'-14'7'326'16,"-8"4"-72"-16,-13 11-118 15,0 6-6-15,-5 14-31 16,2 13-10-16,8 15-13 16,3 4-19-16,15 11-12 15,12-2-6-15,16-3-13 16,17-3-4-16,13-16-2 16,1-9 0-16,8-20-7 15,0-10-32-15,-2-16-196 0</inkml:trace>
  <inkml:trace contextRef="#ctx0" brushRef="#br0" timeOffset="17128.1686">13564 10310 744 0,'0'2'317'0,"3"6"-158"16,2 5-66-16,4 10-52 15,4 5 38-15,-2 13-4 16,0 6 12-16,-2 4 19 16,-8 4-37-16,0-1-3 15,-1-1-14-15,-4-4-19 16,2-3-6-16,2-18-16 16,6-6-2-16,1-16 17 15,2-8 6-15,-1-17 8 16,4-6-1-16,8-6-18 15,-3-4-8-15,2 14-12 16,-1 7-2-16,-7 14-3 0,2 11 2 16,-3 7 3-16,0 9 3 15,1 3 3-15,3 0-3 16,1-3-1-16,3-7-1 16,0-11-51-16,0-8-69 15,2-15-336-15</inkml:trace>
  <inkml:trace contextRef="#ctx0" brushRef="#br0" timeOffset="17692.4699">13639 10252 483 0,'1'0'316'0,"5"0"10"15,4-1-135-15,6 1-110 16,11 1-17-16,5-1-27 15,5 3-15-15,4 0-10 16,-1 0 0-16,-4-1 3 16,-3 0 1-16,-14-2 4 15,-5-2 5-15,-11-3 6 16,-7-3 1-16,-6-2-3 16,-3-2-5-16,0 1-12 15,4 3 11-15,4 2 4 16,4 2-9-16,5 7 7 15,-4-3-11-15,0 0 3 16,3 5 16-16,8 15 2 16,13 31-1-16,-21-32-9 15,0 1-16-15,-1-6-275 16</inkml:trace>
  <inkml:trace contextRef="#ctx0" brushRef="#br0" timeOffset="17928.2465">13959 10583 485 0,'-1'3'326'0,"3"4"48"16,6-1-143-16,16-2-84 15,6-2-23-15,9-2-53 16,3-1-15-16,-2-1-37 16,-6 2 13-16,-3-3-186 15</inkml:trace>
  <inkml:trace contextRef="#ctx0" brushRef="#br0" timeOffset="18490.5836">14400 10496 945 0,'-6'4'459'0,"-3"1"-174"0,1 6-155 15,-2 1-43-15,9 6-58 16,4 3-15-16,9-2-11 16,6-4-2-16,2-6 0 15,2-1 3-15,5-8 2 16,0-1 2-16,1-10 3 15,-4-5 1-15,-5-1 4 16,-5 1 1-16,-8 3 3 16,-1 2 1-16,-3 6 8 15,-5-3 0-15,-1 9-6 16,1 8-4-16,2 6-14 16,2 11-3-16,5 11-2 15,-1 5 1-15,5 17-2 16,1 3 0-16,-2 1 3 0,0-5 3 15,-9-5 26-15,-10-8 10 16,-14-9 20-16,-8-6 6 16,-12-12-14-16,-2-6-5 15,-1-19-16-15,4-4-10 16,10-16-15-16,6-3-26 16,16-2-95-16,2-4-57 15,15-3-192-15</inkml:trace>
  <inkml:trace contextRef="#ctx0" brushRef="#br0" timeOffset="19022.3791">14317 10267 723 0,'2'0'328'16,"9"0"-117"-16,7 0-100 15,14 2-42-15,7-2-5 16,11 1-26-16,-2 1-8 16,-5 0-9-16,-5 3-4 0,-16 0 1 15,-6-4 1-15,-11-1-38 16,2-6-3-16,-7-1-4 15,0-2-3-15,-4-3 35 16,-2 1 0-16,1 0-3 16,0 3-1-16,4 6 2 15,1 4 7-15,6 6 13 16,2 4 7-16,3 9 20 16,-2 1 9-16,-4-2 1 15,1 3-3-15,-6-10-16 16,0-3-11-16,-1-6-72 15,-4-5-136-15</inkml:trace>
  <inkml:trace contextRef="#ctx0" brushRef="#br0" timeOffset="19509.8428">14766 10124 731 0,'16'14'347'0,"11"11"-153"16,8 19-52-16,1 14-20 16,-10 19-6-16,-12 11 5 15,-22 19-3-15,-14 0 3 16,-9-4-33-16,-2-7-17 16,4-28-37-16,3-12-10 15,2-23-33-15,-1-13-86 0</inkml:trace>
  <inkml:trace contextRef="#ctx0" brushRef="#br0" timeOffset="23912.652">15132 10586 672 0,'2'0'313'0,"8"0"-110"0,2 0-62 15,8 0-30-15,6 0-23 16,5 3-39-16,0-3-13 15,6-1-34-15,-7-1-53 16</inkml:trace>
  <inkml:trace contextRef="#ctx0" brushRef="#br0" timeOffset="24242.7112">15124 10679 656 0,'8'3'363'16,"-3"1"-78"-16,8 1-91 0,8-1-20 15,-1 0-40-15,7 0-26 16,4-4-36-16,-1-1-20 16,6-6-49-16,1 3-93 15</inkml:trace>
  <inkml:trace contextRef="#ctx0" brushRef="#br1" timeOffset="62772.8545">5790 14756 299 0,'-9'1'193'16,"-12"-1"-13"-16,21-4-83 15,10-5-12-15,22-11-4 16,19 1-2-16,15-19 8 16,13-8-2-16,13-17-22 15,2-8-7-15,9-3-7 16,-2 2-6-16,-8 9-12 16,-13 3-2-16,-14 11-9 15,-11 7-1-15,-17 23-3 16,-11 11-55-16</inkml:trace>
  <inkml:trace contextRef="#ctx0" brushRef="#br2" timeOffset="84160.5548">8415 14327 395 0,'5'-18'202'16,"2"-15"-57"-16,0 4 18 15,-5 7 27-15,-1 10 33 16,-1 3-14-16,-5 13-57 16,3 7-36-16,-8 18-64 15,3 12-13-15,2 13-8 16,2-2-6-16,6-10-10 16,5-7-4-16,3-24 20 15,4-4 13-15,4-20 14 16,-1-17 5-16,1-19-16 15,-4-8-8-15,-7-6-10 0,-3 2-5 16,-8 20-2-16,-1 10 8 16,-4 17-2-16,-3 14-1 15,-5 14-11-15,-2 7-12 16,-1 20-6-16,6 5 0 16,0 8 2-16,5-2 1 15,2-6 2-15,-1-10-1 0,7-14 0 16,2-6 1-16,4-17 7 15,2-7 2-15,0-18 6 16,-2-12 0-16,2-11-5 16,4-2-1-16,-7 7-6 15,-3 8-1-15,-5 21-7 16,-9 11-4-16,-6 18-4 16,-7 12-1-16,-7 16 6 15,2 3 2-15,3-4 3 16,20-26 1-1,4-8-1-15,-1 1 0 0,11-11 3 16,11-15-1-16,16-27 1 16,3-3-1-16,2 4-2 15,5 7 0-15,-5 14-3 16,-6 9-3-16,-13 21 3 16,-13 9 1-16,-17 20 7 0,-12 10 6 15,-14 10 0-15,-4 0 2 16,-1-10-3-16,7-9 1 15,13-22 4-15,8-14-2 16,13-20-7-16,4-15-4 16,9-15-7-16,9-8 0 15,11 1 2-15,6 7 0 16,6 12-1-16,-5 12-3 16,-4 18 0-16,-6 9 0 15,-19 20 9-15,-13 11 6 0,-24 14 8 16,-12 7 1-16,-15 6-3 15,3-2-2-15,10-13-4 16,10-11 1-16,16-25 1 16,4-11-3-16,19-22-7 15,4-10-3-15,19-6-7 32,9-1 1-32,3 9 4 0,5 6 1 15,-1 16 0-15,-6 8 1 16,-19 15 2-16,-12 8 3 15,-33 13 7-15,-8 6 1 16,-18 2 0-16,-2 2-1 16,9-16-1-16,6-6 2 0,17-20 0 15,7-10-5-15,17-14-8 16,7-10-5-16,18-10-3 16,7 1 3-16,7 5 4 15,1 7 2-15,-9 15 1 16,-9 6-3-16,-18 15 3 15,-15 9 1-15,-26 13 2 16,-10 9 3-16,-15 5-2 16,2-4 1-16,10-12 1 15,8-8 0-15,14-12 2 16,7-7-2-16,12-9-8 16,4-12-4-16,14-14-6 0,9-1-2 15,11-4 4-15,9 7 3 16,4 11 1-16,-1 9-1 0,-9 23 3 15,-11 7 2-15,-21 16 7 16,-14 10 5-16,-21-2 4 16,-5 6 0-16,-3-14-1 15,4-9 0-15,7-13 2 16,3-13-1-16,11-14-3 16,3-11-4-16,8-23-8 15,4-9-2-15,10-8-7 16,6 3 2-16,8 13-1 15,3 12 0-15,-1 19 1 16,-2 11-2-16,-13 17 4 0,-8 12 2 16,-17 19 9-16,-16 12 6 15,-17 11 1-15,-6-3 0 16,1-12-2-16,11-10-1 16,21-19 2-16,5-15-1 0,9-23-6 15,2-13-3-15,9-23-4 16,-2-1 3-16,7-2 1 15,4 2 2-15,-6 17-4 16,9 9-5-16,0 17-3 16,1 9-1-16,-8 15 5 15,-6 10 4-15,-20 15 12 16,-11 7 5-16,-10 11 3 16,-1-3 0-16,8-8-6 31,6-9-2-31,9-27 4 0,5-8-1 15,7-23-4-15,3-8-1 16,5-10-8-16,-2-2 1 16,-1 2 0-16,-4 3-1 15,6 10-5-15,2 4-3 16,5 12-2-16,6 9-1 16,-7 14 1-16,-2 9 5 15,-16 14 5-15,-9 9 2 16,-15 14 6-16,-9 1-1 0,-3 0-1 15,-4-11 2-15,10-23 3 16,9-12 2-16,12-24-1 16,8-12-3-16,11-24-8 15,10-4-3-15,14-5-1 16,4 3-1-16,6 15 0 16,-4 2-2-16,-3 17-3 15,-6 9 0-15,-15 19 2 16,-4 17 5-16,-19 18 5 15,-5 6 3-15,-17 15 1 16,0-1 0-16,4-9-7 16,8-8-1-16,19-20-3 15,10-12 0-15,23-23 4 16,1-15 1-16,15-21 1 16,1-9 0-16,0 2-1 15,3 4 6-15,-17 20 0 0,-8 10 1 16,-30 17-3-16,-15 14-5 15,-21 23-3-15,-10 9 0 16,-6 16 3-16,1 0 0 16,12-12 2-16,9-11 1 15,22-25-1-15,12-15-1 16,30-33-2-16,10-13-2 16,20-18-1-16,5-1 1 0,-1 11 3 15,-8 5 0-15,-21 23 4 16,-16 11 2-16,-33 23-3 15,-19 20 0-15,-28 21-3 16,-5 10-2-16,-10 11 2 16,2-1 1-16,15-8 1 15,9-14-1-15,33-24 1 16,17-19 0-16,32-35-2 16,14-12 0-16,18-23 0 15,3-3 0-15,-5 12 1 16,-10 8 0-16,-22 23 1 15,-12 14-1-15,-33 25-3 16,-14 15 0-16,-20 23-1 16,-9 10 1-16,-3 7-2 15,5 0 0-15,16-17-1 16,18-6-1-16,32-38 8 0,18-17 1 0,21-31 3 16,10-14 2-16,-4-3-3 15,-4 7 0-15,-20 20 0 16,-14 11 6-16,-27 23-2 15,-15 10 0-15,-26 23-2 16,-16 12-5-16,-2 16 0 16,-1-2 0-16,24-10-2 15,19-11-2-15,32-27-1 16,21-11-1-16,33-33 2 16,9-10 2-16,7-13 0 15,0 2 0-15,-10 16 0 16,-2 13-1-16,-5 24-3 15,-12 6-1-15,-20 21 2 16,-9 8 1-16,-18 15 2 0,-4 7 0 16,1-1 1-16,3-1 0 15,14-14-1-15,10-12 0 16,25-26 0-16,8-14 2 16,26-32 1-16,6-14 0 15,1-8 0-15,0-1 5 16,-24 13 2-16,-15 14 0 15,-26 20 2-15,-16 11-6 16,-25 17-6-16,-8 11-1 0,-21 14-3 16,-1 12 1-16,1 15 2 15,2 2 1-15,14-5 0 16,6-9 1-16,15-23 0 16,9-10 1-16,9-23 4 15,8-10 1-15,5-20 3 16,5-12-2-16,-6-12-1 15,0-5-4-15,-14 4 5 16,-5 3 1-16,-1 13-2 16,-5 5 1-16,2 19-8 15,-3 4-5-15,-4 23-10 16,-1 12-1-16,-1 18-2 16,0 17 2-16,-1 13 4 15,2 9 5-15,-4 14 2 16,0-3 1-16,8-10 5 15,2-14-1-15,12-31 3 16,9-6 3-16,5-29 8 16,3-10 3-16,-2-29 2 0,0-19-2 15,-6-17 0-15,-2-2-2 16,0 5-2-16,-1 8-3 16,-4 21-9-16,-1 12-2 15,-7 17-6-15,-4 14-4 16,-12 22-3-16,-5 13-1 15,-13 25 4-15,-7 14 4 0,-2 20 5 16,-2 5 1-16,14-9 1 16,7-12 2-16,17-34-2 15,7-13 2-15,11-30 4 16,10-12 0-16,10-33 2 16,7-16-1-16,7-17-2 15,-2-5 0-15,-2 8-1 16,-6 10-1-16,-4 17-1 15,-6 8-1-15,-17 23-1 16,-11 8-4-16,-21 25-5 16,-15 13 1-16,-12 23-1 15,-4 8 5-15,1 9 3 16,4-3 1-16,15-9 0 16,11-6 0-16,14-20-1 15,10-13 2-15,13-26 4 16,7-14 0-16,18-22 1 15,3-5-2-15,3-6-2 0,-2 5 1 16,-12 4-1-16,-4 6 1 16,-15 16-1-16,-8 10-2 15,-24 24-6-15,-10 20-4 16,-19 21-1-16,-4 13 2 16,1 10 5-16,1 1 3 15,16 1 0-15,11-7 1 16,15-19 0-16,8-16 0 15,15-31 5-15,6-19 1 0,17-30 3 16,8-11 0-16,-1-9-5 16,-7 2 2-16,-8 11-1 15,-8 6 0-15,-8 13-1 16,-2 10-3-16,-12 18-7 16,-9 17-3-16,-15 26-2 15,-6 15-1-15,-11 19 6 16,-3 4 3-16,6 5 3 15,5 1 0-15,16-13 2 16,8-15-2-16,10-27 3 16,8-18 3-16,8-33 3 15,8-14 1-15,13-22-2 16,1-7-1-16,-5 3-2 16,-6 2 1-16,-13 7-2 15,-5 4-1-15,-4 18-3 16,-5 12-2-16,0 25-8 0,-9 18-2 15,-11 27-6-15,-5 15 1 16,-17 16 8 0,5 7 2-16,9 6 7 15,0-5 0-15,16-9 6 16,6-10-1-16,6-28-1 16,8-10 2-16,4-21 0 15,1-13 4-15,4-22 1 16,-1-12 0-16,3-18-3 15,2-4-3-15,-5 2-1 16,-6 3-1-16,-8 15 2 16,-5 5-1-16,-11 15-1 15,3 6-3-15,-6 14-5 16,1 9-4-16,0 14-4 0,-1 11 0 16,1 15 2-16,3 9 3 15,-1 15 5-15,7 6 1 16,-1-2 2-16,2-5 0 15,10-18 0-15,2-10 0 16,9-19 0-16,3-5 2 0,4-20 5 16,0-9 2-16,8-23 1 15,0-14-1-15,0-15-2 16,-1-9 0-16,-13 0 1 16,-6 5-1-16,-10 15-2 15,-6 17-4-15,-7 18-5 16,-5 16-6-16,-6 18-5 15,0 14 0-15,1 26 0 16,7 10 4-16,15 24 3 16,6 3 1-16,22-4-1 15,5-4 1-15,6-20 3 16,7-5 0-16,-2-12 4 16,-3-8 3-16,-6-13 1 15,-11-9 4-15,-14-15 15 16,-6-8 3-16,-13-15 1 0,-10-10-1 15,-19-13-14-15,-2-4-3 16,-6 1-6-16,4 6-2 16,17 17-4-16,6 10-11 15,16 18-12-15,5 10-3 16,13 15 1-16,6 10 8 16,21 5 14-16,10 4 2 15,15-2 3-15,-8-4 1 16,-8-5 2-16,-11-8 1 0,-22-7 2 15,1-7 7-15,-18-17 10 16,-11-9 1-16,-12-13-1 16,-20-9-6-16,-22-5-9 15,-5-3-2-15,-5 4-4 16,16 9-1-16,24 19-10 16,11 5-6-16,17 19-7 15,6 5 0-15,16 10 4 16,14 7 5-16,16 5 7 15,9 1 4-15,7-5 3 16,1 0 0-16,-9-10 2 16,-11-10 3-16,-18-8 6 15,-11-8 8-15,-14-11 3 16,-9-7 1-16,-20-14-6 16,-17-6-7-16,-21-10-4 15,-2 3-3-15,8 9-3 0,13 9-4 16,24 17-8-16,14 7-6 15,19 12-4-15,10 6 1 16,22 13 5-16,12 0 4 16,16 7 8-16,1 0 1 15,-9-3 3-15,-16-5 3 16,-24-7 4-16,-10-3 4 16,-20-10 4-16,-9-2 2 15,-25-12-2-15,-15-6-3 0,-14-14-3 16,-5-10-2-16,9-1-3 15,12 1-2-15,21 11-6 16,13 10-11-16,23 16-7 16,10 10-3-16,33 19 1 15,13 11 8-15,30 12 8 16,4-2 4-16,-2-6 4 16,2-4 2-16,-17-23 2 15,-11-5 3-15,-17-13 10 16,-14-9 4-16,-20-18 4 15,-6-9-3-15,-9-23-7 16,-8-11-5-16,-10-13-3 16,-3-5 0-16,7 23-17 15,5 11-4-15,12 28-4 0,3 21-10 0,4 18 9 16,-2 16-1-16,1 24 2 16,-4 6 7-16,-5 18 8 15,-3 3 1-15,0 0 2 16,0-4 3-16,5-23 1 15,2-13 0-15,4-26 13 16,2-12 3-16,5-30 1 16,0-17 1-16,-1-32-11 15,2-15-5-15,-7-12-1 16,0-1-2-16,-6 8-3 16,4 13 0-16,1 31-5 15,-1 16-1-15,7 31-12 16,-8 14-1-16,-2 29 0 15,0 13 1-15,-6 18 14 0,-1 0 1 16,3-5 2-16,-5-4 1 16,5-13 2-1,-1-6 1-15,5-17 0 16,3-13 4-16,8-22 3 16,5-15-1-16,11-23 2 15,2-9-3-15,-1-20-1 16,1-3-2-16,-5 6-3 15,-2 9-2-15,-9 33-4 16,-6 15-7-16,-7 30-2 16,-12 18-2-16,-8 37 4 15,-8 11 6-15,-10 13 5 16,1-1 0-16,-2-13 2 16,7-1 0-16,6-19 1 0,10-11 0 15,14-22 3-15,2-23 1 16,14-29 1-16,1-14 0 15,1-24-3-15,2-3-2 16,2-7-1-16,0 5-2 16,6 13-2-16,-3 14-4 15,-7 31-6-15,-2 16-1 16,-11 33 3-16,-3 12 2 0,-9 16 8 16,-7 3 0-16,-8-1 3 15,-9-7 0-15,8-9 2 16,3-15 1-16,11-23 7 15,8-10-2-15,5-26-5 16,0-14 0-16,2-23-6 16,6-8 2-16,-5-12 2 15,1-3-1-15,1 10-1 16,-3 7-2-16,-3 27-1 16,1 14-4-16,-3 28-10 15,-8 16 0-15,-2 36-1 16,-6 16 3-16,-4 20 10 15,1 1 1-15,-6-9 2 16,4-6 2-16,6-25 1 16,6-9 0-16,11-24 1 0,2-14 3 15,10-20 2-15,4-15 1 16,4-19-2-16,-1-13-3 16,0-17-1-1,-7-5-2-15,1 7-2 0,2 10-1 16,-6 30-3-16,1 16-3 15,-11 32-5-15,-11 16 0 16,-10 38 2-16,-8 16 5 0,-9 6 5 16,-3 1 0-16,3-12 0 15,7-14 2-15,15-12-1 16,10-14-1-16,14-26 4 16,6-10 1-16,12-30 2 15,0-8 2-15,2-17-3 16,-5-10 0-16,-11-12 2 15,-1-6 0-15,-7 1-4 16,2 12-3-16,1 30-3 16,-2 13-6-16,-5 30-6 15,-5 17-2-15,-8 27 1 0,2 18 3 16,-1 15 8-16,1 0 1 16,4-10 3-16,0-7 2 15,6-23 0-15,1-10 0 16,6-18 5-16,4-11 2 15,3-24 2-15,2-4 1 16,-3-22-3-16,-5-9-1 16,-9-10 0-16,-6-6-2 15,-7 6-2-15,3 11-3 0,2 28-6 16,1 16-5-16,0 27-7 16,-8 12 0-16,-2 28 2 15,3 11 4-15,2 12 8 16,3-1 1-16,10-16 2 15,-1-14 0-15,2-27 1 16,9-7 4-16,12-14 2 16,1-16 2-16,8-16-1 15,0-13-1-15,-6-7-1 16,-4-1-1-16,-9 9 0 16,-2 5-2-16,-3 16-3 15,-6 6 0-15,0 15-3 16,-3 7-2-16,-12 13-1 15,0 11-1-15,-9 10 5 16,-5-2 2-16,-1 1 2 16,-4-5 0-16,9-5 3 0,5-6 1 15,10-11 2-15,11-1 1 16,-1-12-2-16,-1-5-3 16,8-5-4-16,-3-4-3 15,14 2-2-15,11 4 1 16,5-1 0-16,5 3 1 15,1 1 2-15,-2 1 0 0,-7 11-1 16,-8 0 0-16,-13 10 1 16,-9 9 1-16,-24 8 4 15,-11 11 1-15,-22 6 1 16,-1-5 0-16,5-8-2 16,14-4 1-16,18-18-2 0,14-1-3 15,10-13-5-15,10-12-3 16,28-7-3-16,16-8 3 15,32-3 3-15,2 1 1 16,-1 6 2-16,-10 4 1 16,-12 16 0-16,-10 4 1 15,-25 9 0-15,-12 3 1 0,-35 8 3 16,-17 6-2-16,-25 0 2 16,-7 7-1-16,-20-10 0 15,-1-4 1-15,12-1-1 16,7-10 0-16,36-8-5 15,17 3-4-15,23-8-6 16,13-3-1-16,30 12 0 16,12-4 2-16,11 0 4 15,3 9 1-15,-2-6 4 16,-4 3 1-16,2 7 1 16,-8 2 1-16,-25-1 2 15,-9-2 1-15,-26-6 8 16,-14-3 3-16,-23 1 2 15,-14 1-1-15,-30 0-4 16,-7 2-4-16,-1-2-2 16,4 1-2-16,24-2-4 15,13 6-1-15,21-1-8 0,8-5-3 16,30 3-3-16,9-4-1 16,30-6 5-16,18 4 3 15,16-6 3-15,11 4 4 16,-7 2 1-16,-15 5 0 15,-29 3 1-15,-20 3 1 16,-32 2 5-16,-8 1 2 16,-34-2 1-16,-17 4-1 15,-27 1-4-15,-10-3-1 0,10-1-1 16,15-5 0-16,31-2-2 16,18-1-3-16,22-2-8 15,9-6-4-15,30 0-1 16,9-4 2-16,25 4 6 15,11 7 1-15,-6-2 5 16,-2 4 0-16,-18 0 1 16,-17-4 2-16,-19 3 8 15,-18-1 2-15,-27-1 0 16,-9 2 1-16,-26-2-7 16,-6 0-2-16,-5-2-2 15,6 0 0-15,24 2-1 16,16-5-4-16,25-8-11 15,16-7-2-15,29-12-6 16,9 1 3-16,13 1 6 16,-2 5 3-16,-9 19 4 0,-8 2 1 15,-22 17 5-15,-10 1 1 16,-29 4 13-16,-12 4 4 16,-16 1 4-16,-7-6-1 15,-1-7-6-15,2-9-1 16,2-21-3-16,6-8-1 15,11-27-6-15,2-12-3 16,10-7-3-16,5-1-4 16,7 26-1-16,2 13-3 0,9 26-9 15,0 16-2-15,4 22 1 16,3 16 1-16,3 32 11 16,-3 10 3-16,3 12 4 15,-1-3 2-15,-4-22 3 16,0-10 0-16,-6-27 4 15,1-11 2-15,-10-22 18 16,1-12 2-16,-1-21-1 16,-7-12-2-16,-8-24-17 15,-7-12-2-15,-18-26-3 16,-1-2-3-16,11 17-4 16,5 18-4-16,18 41-12 15,7 18-5-15,7 28-3 16,1 18 1-16,9 26 10 15,-2 17 4-15,6 18 8 16,-4-2 1-16,-3-8 2 0,-4-12 3 16,-5-26 2-16,-5-10 2 15,-3-20 11-15,-3-12 4 16,-5-25 0-16,6-8-2 16,0-28-11-16,7-9-3 15,5-24-4-15,1-6-1 31,6 12-6-31,2 8-4 16,4 41-5-16,-3 11-6 0,-3 33 3 16,-7 18 1-16,-12 29 6 15,-3 22 5-15,-11 6 5 16,-7-2 0-16,8-16 2 16,-1-16 1-16,14-21 0 15,4-12 2-15,5-18 5 16,10-8 1-16,8-18-4 15,10 0-1-15,0-8-6 16,5-1-2-16,1 3 0 16,-3-1-1-16,-2 18-2 15,-5 13-2-15,-18 17 2 16,-12 9 2-16,-24 9 3 16,-15-3 1-16,-5 3 1 15,-1-2 2-15,15-9 2 0,5-6 2 0,18-16-6 31,10-8-4-31,17-10-10 0,11-1-3 16,10-4 1-16,5 5 3 16,2 8 5-16,-3 7-1 15,1 11 2-15,-4 4 0 16,-19 10 5-16,-9-2 1 16,-34 4 5-16,-13 2 1 15,-17-5 2-15,0-3-2 16,10-9 2-16,6-6-1 15,16-10-5-15,11-7-6 16,22-8-10-16,9 0-3 0,21 0-1 16,6 0 7-16,3 10 4 15,-3 3 2-15,-12 11 3 16,-7 6 0-16,-23 3 9 16,-9 4 6-16,-26 1 6 15,-10 2 1-15,-7-3-7 16,-2-8-2-16,15-5-4 15,11-2-1-15,19-8-10 16,8-5-5-16,17-7-4 16,6-1 1-16,8 1 6 15,2 6 3-15,-5 10 0 16,-9 1-1-16,-14 8 4 16,-11 6 2-16,-22 7 4 15,-13 2 2-15,-12 3-2 16,-3-3-1-16,10-6-2 0,12-1-1 15,17-11-4-15,12-7-2 16,22-9-2-16,6-3 0 16,8-1 2-16,2 2 1 15,-10 5 1-15,-4 7-1 0,-16 5 3 0,-9 9 5 32,-17 10 11-32,-10-3 4 15,-5 1 0-15,2-4-1 0,12-10-6 0,8-4-5 0,20-9-8 16,6-6-81-16</inkml:trace>
  <inkml:trace contextRef="#ctx0" brushRef="#br0" timeOffset="104520.5271">8082 14350 736 0,'0'0'332'16,"5"-1"-118"-16,3-3-23 31,20 0-35-31,10-1-17 16,20 4-37-16,6 2-26 0,-10 1-26 15,-5 2-1-15,-13 1-25 16,-7-2 0-16,-3-1-154 15</inkml:trace>
  <inkml:trace contextRef="#ctx0" brushRef="#br0" timeOffset="104957.9208">8867 13866 766 0,'-9'0'378'0,"-14"5"-114"15,0 11-55-15,-11 19-75 16,1 11-32-16,4 27-46 15,5 9-20-15,16 18-12 16,11 4-3-16,20-7-9 16,12-10 0-16,7-17-5 15,1-10-1-15,-4-20-65 0,1-7-92 16</inkml:trace>
  <inkml:trace contextRef="#ctx0" brushRef="#br0" timeOffset="105492.2526">9027 14081 692 0,'-2'-2'412'0,"0"-2"-52"15,1 4-118-15,1 0-131 16,0 0-39-16,1 15-32 15,13 44-4-15,-6-16 2 16,-4 3 4-16,0 5 4 0,-4 3 0 16,-3-6-7-16,-2 1-6 15,-2-10-16-15,1-10-4 16,1-10-1-16,3-9 2 16,1-12 6-16,0-1 0 0,3-10-6 15,5-5-4-15,8-5-14 16,1-5-3-16,7-1 1 15,4 6 0-15,1 6 3 16,6 5-1-16,-10 12 1 16,-4 7 2-16,-9 12 12 15,-3 3 6-15,-3 2 3 16,-2 2 0-16,3-5-13 16,-1-5-3-16,-1-7-96 15,7-6-121-15</inkml:trace>
  <inkml:trace contextRef="#ctx0" brushRef="#br0" timeOffset="105742.1936">9394 14364 1133 0,'-1'2'497'0,"0"4"-284"15,2-2-36-15,-1-4-64 16,17 3-36-16,52 3-19 16,-23-4-20-16,0-4-24 15,-3 0-3-15,-5-1-196 16</inkml:trace>
  <inkml:trace contextRef="#ctx0" brushRef="#br0" timeOffset="106496.0871">9871 14274 495 0,'-3'-4'289'16,"-1"2"-58"-16,-6 1-59 16,3 9-13-16,-2 11-41 15,-2 1-1-15,10 15-13 16,-2-4-13-16,3 0-7 15,8-3-14-15,1-13-18 16,8-2-6-16,4-13-4 0,2-4-3 16,1-9-5-16,-2-10-3 15,-2-1-4-15,-5-3-2 0,-4 1-4 16,-5 6 9-16,-4 6 14 16,0 6-3-16,-2 12-8 15,2 7-12-15,4 16-21 16,3 5-2-16,2 11 2 15,1-1-1-15,-9 6 21 16,1-1 10-16,-9 4 38 16,-9 3 13-16,-7-7 2 15,-14 3 2-15,-9-13-30 16,-2-10-6-16,5-16-21 16,2-17-19-16,19-24-120 15,11-9-107-15</inkml:trace>
  <inkml:trace contextRef="#ctx0" brushRef="#br2" timeOffset="118432.1011">11056 13951 175 0,'-3'0'168'0,"-3"3"24"0,2-6 7 31,-1-4 14-31,0-6 0 16,0-3 0-16,0 0-7 16,3 1-6-16,0 8-40 15,2 4-36-15,5 10-53 16,3 8-25-16,9 16-36 15,2 6 0-15,6 11-1 16,1 0 0-16,-7-10-1 0,2-2 0 0,-6-17 1 31,-8-6 14-31,-7-14 21 16,-9-9 1-16,-12-17 4 0,-6-12-15 16,-5-10-20-16,-1-3-4 15,3-1-4-15,4 8-3 16,11 14 7-16,1 10 5 15,10 19-5-15,3 5 0 16,9 20-10-16,4 5-7 16,9 7 4-16,5 7 2 15,1 0 1-15,-1-1 2 16,-4 2 1-16,-6-11 2 0,-8-9 2 16,-5-8 10-16,-9-18 12 15,-5-11 1-15,-14-21 2 16,-4-6-8-16,-2-12-10 15,-1-4-5-15,11 4-9 16,4 0-1-16,8 14-4 16,7 9-2-16,3 21-5 15,6 14 0-15,6 22 1 16,0 12 2-16,6 8 8 16,-4-3 1-16,1-1 1 15,-1-6 1-15,-5-11 2 16,2-3 0-16,-7-13 9 15,-5-7 5-15,-9-9 4 16,-6-9-1-16,-5-12-6 16,-4-2-5-16,-3-9-2 0,2 0-3 15,0 4-4-15,6 2-2 16,10 15-10-16,4 10-8 16,8 16-1-16,8 13 1 15,5 11 6-15,4 4 7 16,5 4 4-16,-2-6 1 15,4-6 2-15,-2-4 1 16,-4-12 2-16,-5-9 4 0,-9-10 9 16,-7-8 1-16,-10-13 3 15,-3 0-4-15,-8-8-5 16,-7-3 0-16,-6-9-3 16,1 0-3-16,7 6-7 15,9 9-8-15,14 24-14 16,7 16 0-16,10 19 2 15,7 11 4-15,8 11 14 16,-2-3 1-16,2 4 2 16,-1-1 0-16,-1-2 2 15,1-1 0-15,-10-15 1 16,-8-10 1-16,-5-15 8 16,-5-8 3-16,-5-16-1 15,-3-8 1-15,-7-20-10 16,3 1-4-16,4 5-2 15,6 9-3-15,7 18-5 0,4 11-3 16,4 13 2-16,-3 8-1 16,5 22 6-16,-1 12 5 15,-5 7 0-15,1 7 2 16,-9-7 1-16,0-9-1 16,-2-11 2-16,0-11 1 15,-1-19 6-15,-1-3 2 16,-5-17-3-16,2-9-4 15,4-15-8-15,5-8-4 0,8-8 2 16,0-3 2-16,-2 5 2 16,-3 8 0-16,6 17-2 15,-4 9-1-15,1 18-4 16,0 6 1-16,-9 21 0 16,-4 9 4-16,-7 13 2 15,-4 4 0-15,-7-2 1 16,3-4 0-16,-1-12 2 15,1-5-1-15,6-16 5 16,-1-12 1-16,5-6-2 16,1-9-2-16,8-12-8 15,3-3-4-15,9-14 1 16,6-3 2-16,5 1 3 16,1 1 0-16,1 9 0 15,-3 11 0-15,-9 18-2 16,-5 7 3-16,-4 28 2 0,-12 8 4 15,-14 12 4-15,-7 7 1 16,-15 0-2-16,6 2-1 16,6-2-1-16,6-8-2 15,12-22 1-15,6-15 2 16,10-33-5-16,7-19-1 16,15-21-4-16,5-2-1 15,10-3 2-15,1 6 2 16,-7 6 1-16,2 4 0 0,-15 13 0 15,-4 11-1-15,-12 23 1 16,-5 15 4-16,-15 25 2 16,-5 9 4-16,-13 18-2 15,-7 4-2-15,1 13-2 16,-4-2-1-16,15-16-1 16,8-11 0-16,14-34-1 15,7-11 1-15,0-24-3 16,6-18 0-16,7-27-2 15,6-11-2-15,11-5 3 16,1 6 1-16,-1 18 0 16,0 7 0-16,-7 19 0 15,-6 8-3-15,-12 17 1 16,-3 15 0-16,-17 21 1 16,-9 5 2-16,-7 24 1 15,-7 3 0-15,-1-5 0 16,9-2 1-16,6-25 3 0,4-16 1 15,12-19 1-15,-1-11-3 16,8-18-5-16,3-7-3 16,9-14-2-16,-2-1 0 15,7-8 2-15,6 4 0 0,9 9-1 16,5 5-1-16,-3 14 1 16,-4 8-1-16,-14 13-2 15,-5 10-1-15,-10 20 2 16,-5 10 2-16,-19 15 4 15,-4 6 0-15,-9 2 2 16,-1-9 0-16,12-13 2 16,7-12 2-16,6-21 1 15,5-4-1-15,2-19-7 16,6-10-6-16,7-12-4 16,8-8 0-16,9-2 3 15,6-3 2-15,10 5 2 16,1 4 0-16,-2 13 2 0,-4 6-1 15,-14 17-2-15,-3 11 0 0,-17 20 2 16,-5 8 2-16,-11 24 4 16,-15-2 1-16,-12 17-1 15,-3 0 1-15,-3-11-1 16,9-6 0-16,10-30 4 16,8-12-2-16,7-22-5 15,3-7-5-15,7-16-12 16,4-7 0-16,8-3 5 15,6-7 2-15,8 6 4 16,7 5 0-16,11 4 1 16,4 10 0-16,-4 11 5 15,-3 5 0-15,-24 14 5 16,-10 11 2-16,-11 17 4 16,-13 9 2-16,-11 12-4 15,-8 7-1-15,-1-4-3 16,3-6 0-16,11-15 1 15,7-13 3-15,7-19 3 16,8-4-3-16,5-20-5 16,3-9-3-16,11-14-3 15,0-3 0-15,7-9 1 16,4 3 0-16,10 1-1 16,6 0 1-16,-1 2 1 15,-5 6 0-15,-14 13 2 16,-9 10-2-16,-12 22 2 15,0 14 0-15,-9 25 1 16,-2 7 2-16,0 14-3 16,-5-2 1-16,3-2-1 15,5-2 0-15,3-10 1 0,-5-13-1 16,10-16 4-16,4-12 2 16,-3-27 2-16,8-9-1 15,0-19-2-15,1-5-3 16,0-9 1-16,-2-4-1 15,-1-4-1-15,-2 2-1 16,0 23-2-16,0 12 0 16,-4 27-6-16,3 12 0 15,-1 31-1-15,-2 13 2 16,-4 24 5-16,-3 10 1 0,-11 1 2 16,1 7 0-16,-1-5 0 15,-1-7 1-15,10-17 1 16,0-18-2-16,7-28 5 15,3-20 1-15,8-36 0 16,2-18 0-16,4-22-2 16,-4-3-1-16,-4-3 0 15,-6-2 1-15,-4 5-2 16,2 7-1-16,-4 23-3 16,-3 21-1-16,2 30-7 15,-2 24-1-15,-1 32-1 16,-2 23 1-16,-2 21 6 15,-6 5 1-15,-5 7 3 16,3-8 1-16,0-12 0 0,5-17 1 16,8-34-2-16,2-15 4 15,5-29 0-15,0-19-1 16,5-32-2-16,5-13-3 16,7-15-1-16,2-3 0 15,5 11 1-15,1 8 0 16,-2 22 0-16,-4 15-1 0,-8 29-4 15,-6 10 1-15,-9 29 1 16,-7 12 2-16,-8 13 3 16,-4 7 0-16,-1 6 1 15,-2 5-1-15,0-6 0 16,6-10 1-16,9-25 1 16,0-17 5-16,7-22 0 15,0-15-1-15,4-35-5 16,1-16-3-16,10-18-2 15,-1-8 1-15,6 7 1 16,5 9 1-16,1 9 0 16,-1 11 0-16,-5 25-4 15,-2 14-2-15,0 25-1 16,1 18 1-16,-2 25 4 0,-5 9 2 16,-17 11 2-16,1 4 0 15,-14 3 1-15,-3-3 0 0,2 3 0 16,-5-12 0-16,9-23 1 15,7-15 4-15,5-29-1 16,1-22-1-16,8-31-6 16,8-11-3-16,13-26-1 15,6-1 2-15,7 2 1 16,1 5 1-16,-9 24 5 16,-6 17-2-16,-9 37 0 15,-9 13 1-15,1 42 0 16,-9 18 2-16,-12 25 3 15,-8 4 0-15,-16-1 0 16,-1 1-2-16,2-10 0 16,7-9-1-16,11-29 1 15,8-20-1-15,15-38-4 16,2-23-3-16,16-35-4 0,4-15 1 16,6-11 2-16,9 9 1 15,-9 16 3 1,-1 12-1-16,-9 29-4 15,-8 20-2-15,-8 30-1 16,-7 23 1-16,-4 22 5 16,-3 7 1-16,-6 9 1 15,0-2 0-15,-12-11 1 16,2-4 0-16,6-23 3 16,6-12 2-16,8-24 3 15,3-12-1-15,3-22-4 16,2-9-4-16,10-7-4 15,5-2 0-15,4 13-2 0,0 8 0 16,-3 14-3-16,0 16-1 16,-5 13 2-16,-4 4 1 15,-6 13 5-15,-7-4 1 16,-3 1 2-16,-3-4 0 16,0-9 2-16,-1-3 1 15,-2-12-1-15,7 3 1 16,-7-5-4-16,1 1-3 15,8 8-1-15,-7 2-2 0,4 11-1 16,3-1 0-16,-1 1 2 16,4-2 1-16,6-12 0 15,0-5 1-15,0-15 1 16,1-4 2-16,-4-10 1 16,-5-6 1-16,-10-7 0 15,-9-6 0-15,0-9-1 16,-9 2-1-16,-1-5-3 15,0-11-1-15,-2-1-1 16,10-1 2-16,4 10 0 16,2 16-1-16,-2 23-3 15,3 15-4-15,0 25-7 16,0 16-2-16,6 24 2 16,-2 12 2-16,10 8 7 15,3-4 3-15,0-7 3 16,6-9 0-16,-3-17 3 0,1-12-1 15,2-24 3-15,-1-9 3 16,1-31 0-16,-3-5 1 16,-2-14-3-16,-3-11 0 15,-8-9-1-15,4-3-2 16,-1-8-3-16,5 13-1 16,8 29-4-16,-6 10-6 15,6 34-5-15,5 18-1 16,-4 28 3-16,7 15 4 0,-2 19 7 15,-3 6 2-15,4-7 1 16,-8-3 1-16,-1-13 1 16,-4-10 2-16,-3-26 6 15,1-17 2-15,-5-28 1 16,2-14-2-16,-9-28-6 16,0-11-3-16,1-19-1 15,-6-6-1-15,11 4-1 16,5 13-1-16,6 25-2 15,3 16-2-15,5 32-6 16,1 13 0-16,-9 26 0 16,8 18 3-16,-7 24 7 15,-6 6 1-15,7 9 2 16,-10-7 0-16,0-15 2 16,5-8 0-16,-4-28 1 15,4-12 6-15,-4-31 2 0,-5-16 0 16,0-24 0-16,-1-12-7 15,-4-20-2-15,2-7 0 0,-2-4-2 16,-2 2-2-16,15 26-3 16,3 18-4-16,9 28-5 15,6 18 0-15,0 25 0 16,-1 14 4-16,1 29 7 16,-1 14 2-16,-9 12 1 15,-6 4 3-15,-6-10 0 16,-3-10-1-16,2-23 2 15,1-18 0-15,1-34 7 16,4-16 0-16,-5-35 0 16,2-11-3-16,-4-24-6 15,-7-11 0-15,10-6-2 0,-1 0-1 16,9 17-2-16,2 13 0 16,3 28-3-16,0 18-4 0,-8 30-3 15,5 23-1-15,-4 39 3 16,-4 19 5-16,0 29 5 15,-9 3 0-15,-3 1 1 16,5-9 1-16,-3-35 1 16,7-18-1-16,5-44 4 15,2-20 2-15,5-38-1 16,0-16 2-16,-7-23-2 16,-9-13-2-16,-9-11-1 15,3 1 0-15,6 13-4 16,6 12-1-16,8 41-4 15,0 12-5-15,6 36-3 16,-4 16-1-16,1 36 2 16,2 14 6-16,-5 28 6 15,0 6 0-15,-5-7 3 16,0-4-1-16,-2-27 2 0,3-11-2 31,5-28 6-31,1-18 4 0,-12-34 2 16,0-16 0-16,-7-26-5 15,-7-15-4-15,-3-17-2 16,-5-11 0-16,4-2-3 16,9 7-3-16,14 26-2 15,6 26 0-15,-2 29-10 16,1 21-2-16,-3 38 0 16,-2 21 0-16,1 39 12 15,-7 10 3-15,-5 17 1 16,-2-2 1-16,-1-19 1 15,6-13 2-15,7-35 0 0,1-21 0 16,5-39 5-16,4-14 0 16,1-42-1-16,0-15-1 15,-5-15-3-15,-7-17-1 16,-8 3 1-16,3 3-2 16,2 20-1-16,2 20-1 15,-2 39-7-15,-8 19-4 16,-11 34-6-16,-8 23-1 15,-6 22 5-15,1 8 5 16,8-5 6-16,7-11 2 0,14-23 1 16,6-11 0-16,5-27 2 15,5-12 1-15,5-21-1 16,1-13 0-16,7-13-1 16,3-8-1-16,-6-1 2 15,-2 4 0-15,-10 16 0 16,-7 13 0-16,-10 27-5 15,-8 11-3-15,-12 26-3 16,1 14 0-16,-1 7 5 16,1-4 3-16,13-10 1 15,0-13 1-15,9-17 3 16,8-8 1-16,2-15 1 16,1-10 0-16,6-15-3 15,-1-6-1-15,-1-5-1 16,1 5 1-16,-7 15 1 0,-1 10 0 15,-1 20-2-15,-8 8-1 16,2 24-1-16,3 4-1 16,-7 4 2-16,11 0 0 15,5-15 1-15,-1-8 0 16,15-16 3-16,-5-9 2 16,9-15 0-16,0-6 1 0,1-3-2 15,-4 3-1-15,-10 12-2 16,-7 6 1-16,-5 15-3 15,-5 9 0-15,-2 4 0 16,1 4 13-16,4-8-99 16,10-5 335-16</inkml:trace>
  <inkml:trace contextRef="#ctx0" brushRef="#br0" timeOffset="121290.6236">10135 13931 617 0,'4'-3'393'0,"5"-1"-17"16,13 11-206-16,9 13-56 15,10 23-62-15,1 13 6 0,-14 25 26 16,-8 11 11-16,-17 9 11 16,-6 2-19-16,-10-12-33 15,-5-7-13-15,-6-19-14 16,-3-14-2-16,3-23-3 15,-3-16-14-15,10-12-95 16,2-7-84-16</inkml:trace>
  <inkml:trace contextRef="#ctx0" brushRef="#br0" timeOffset="121946.7189">10535 13869 589 0,'8'2'354'0,"6"4"13"15,22 23-220-15,8 5-38 16,2 28 19-16,-5 16 29 0,-21 25 4 16,-14 18 1-16,-28 3-32 15,-8 4-41-15,-16-24-30 16,-4-10-11-16,16-24-23 15,6-23-8-15,17-18-7 16,7-13 20-16,4-9-160 16,0-4-82-16</inkml:trace>
  <inkml:trace contextRef="#ctx0" brushRef="#br3" timeOffset="138712.6603">11675 12539 636 0,'-2'0'305'0,"-11"-3"-109"16,2 2-30-16,-2 3-50 16,-2 0-29-16,4 3-48 15,-2 0-16-15,2 4-63 16,-2-2-93-16</inkml:trace>
  <inkml:trace contextRef="#ctx0" brushRef="#br3" timeOffset="138915.504">11431 12818 682 0,'-3'3'274'16,"-4"6"-181"-16,0 3-42 15,3 2-39-15,3 2-9 16,1-7-143-16</inkml:trace>
  <inkml:trace contextRef="#ctx0" brushRef="#br3" timeOffset="139071.6873">11385 13113 753 0,'-1'8'333'0,"0"9"-167"16,1 2-44-16,0-7-56 16,0 2-23-16,0-5-31 15,2-4-76-15</inkml:trace>
  <inkml:trace contextRef="#ctx0" brushRef="#br3" timeOffset="139228.3345">11415 13299 549 0,'2'12'268'0,"3"11"-122"0,-1 0-27 15,4-2-51-15,1-2-40 16,-3-7-76-16,4 0-120 16</inkml:trace>
  <inkml:trace contextRef="#ctx0" brushRef="#br3" timeOffset="139384.5501">11546 13606 508 0,'7'8'255'0,"6"6"-87"16,3 1-49-16,-1-6-65 16,0-2-21-16,-1-5-35 15,0 1-122-15</inkml:trace>
  <inkml:trace contextRef="#ctx0" brushRef="#br3" timeOffset="139525.1418">11820 13696 608 0,'2'6'324'16,"0"1"-94"-16,6 2-105 15,0 1-38-15,-2-3-53 16,4 0-13-16,-4-3-42 15,3-2-71-15</inkml:trace>
  <inkml:trace contextRef="#ctx0" brushRef="#br3" timeOffset="139665.7492">12011 13772 638 0,'2'4'253'16,"7"-1"-178"-16,1 1-27 15,2 0-33-15,2-3-122 16</inkml:trace>
  <inkml:trace contextRef="#ctx0" brushRef="#br3" timeOffset="139821.9815">12297 13743 785 0,'2'5'332'0,"2"4"-189"15,0-1-37-15,2-3-48 16,1-4-23-16,4-4-26 16,0-3-2-16,4 0-134 15,2-1-160-15</inkml:trace>
  <inkml:trace contextRef="#ctx0" brushRef="#br3" timeOffset="139962.5394">12544 13637 807 0,'1'0'349'0,"2"1"-176"0,-2 3-65 16,-1-4-51-16,0 0-19 15,0 0-24-15,0 0-32 16,0-1-191-16</inkml:trace>
  <inkml:trace contextRef="#ctx0" brushRef="#br3" timeOffset="140087.5096">12663 13467 924 0,'2'-3'382'0,"1"1"-239"16,-3-5-49-16,0 6-57 15,0 0-18-15,0 0-92 16,4-7-162-16</inkml:trace>
  <inkml:trace contextRef="#ctx0" brushRef="#br3" timeOffset="140212.5127">12750 13265 948 0,'1'-1'367'0,"-1"-3"-276"15,-1-3-28-15,1 6-46 16,0 0-48-16</inkml:trace>
  <inkml:trace contextRef="#ctx0" brushRef="#br3" timeOffset="140338.9816">12781 13104 875 0,'-2'-5'417'16,"-1"-1"-159"-16,2 3-85 15,0 2-90-15,0-1-33 16,0 1-80-16,1 0-111 16</inkml:trace>
  <inkml:trace contextRef="#ctx0" brushRef="#br3" timeOffset="140494.4322">12733 12882 1087 0,'-2'-6'459'0,"-2"-6"-263"16,-2 0-77-16,6-1-69 16,-3 2-23-16,1-3-41 15,0 1-61-15</inkml:trace>
  <inkml:trace contextRef="#ctx0" brushRef="#br3" timeOffset="140635.0245">12660 12646 907 0,'-6'-7'441'0,"-3"-6"-155"16,1 3-121-16,-1 1-93 15,2 3-33-15,-1 1-98 0,1 1-116 16</inkml:trace>
  <inkml:trace contextRef="#ctx0" brushRef="#br3" timeOffset="140775.6164">12472 12529 1027 0,'-6'0'466'0,"-6"-2"-208"16,0-1-118-16,-1-4-86 15,2 0-26-15,4-1-97 16,-1-3-78-16</inkml:trace>
  <inkml:trace contextRef="#ctx0" brushRef="#br3" timeOffset="140900.6187">12275 12423 1058 0,'-6'1'470'0,"-9"1"-227"15,4-2-105-15,-2 0-86 16,0-2-22-16,3-1-113 15,-2 1-106-15</inkml:trace>
  <inkml:trace contextRef="#ctx0" brushRef="#br3" timeOffset="141041.1784">12010 12437 796 0,'-7'2'374'0,"-5"1"-145"0,1 1-65 16,5 0-78-16,0-4-27 15,0 0-35-15,4 0-49 16,1-1-219-16</inkml:trace>
  <inkml:trace contextRef="#ctx0" brushRef="#br3" timeOffset="141134.9072">11876 12468 715 0,'-1'-2'423'0,"-1"0"-43"16,-2-3-210-16,4 4-177 15</inkml:trace>
  <inkml:trace contextRef="#ctx0" brushRef="#br3" timeOffset="141728.773">12888 13253 1010 0,'1'3'391'0,"9"6"-255"0,8 12-54 16,25 21-32-16,13 10 1 15,17 19-18-15,4 1-9 16,-8-7-6-16,-4-6-12 16,-9-15-82-16,-4-8-106 15</inkml:trace>
  <inkml:trace contextRef="#ctx0" brushRef="#br3" timeOffset="142181.7915">12885 13347 406 0,'-6'16'184'15,"-3"12"-85"-15,2-5-55 16,1-7 2-16,3-7 1 15,2-3 12-15,1-7 40 16,0-3 1-16,0 3 7 0,0 0-6 16,-2-20-23-16,-1-32-8 15,-1 28-3-15,2 2-2 16,1 2-3-16,1 4-3 16,1 6-19-16,3 3-10 15,5 5-16-15,4 3 2 16,8 2 14-16,6 4 2 0,10 3-1 15,7-2-3-15,6 2-22 16,0-1-82-16</inkml:trace>
  <inkml:trace contextRef="#ctx0" brushRef="#br3" timeOffset="144536.5978">13797 13408 690 0,'-8'4'347'16,"-2"7"-107"-16,-5 11-107 0,-3 4-22 15,1 11-49-15,1 4-21 16,3 3-26-16,2 3-6 15,8-12-3-15,-2-5 0 16,1-12-2-16,3-5 0 16,2-7-4-16,1-2-1 15,-2-9-4-15,0 4-4 16,0 0-20-16,2-13-9 16,18-41-19-16,-8 23-3 15,4-2 17-15,3-1 9 16,-4 0 19-16,-1 3 8 0,-8 7 8 15,-2 7 4-15,-2 10 17 16,-4 2 11-16,1 5 6 16,0-1-4-16,0 2-17 15,0 0-13-15,1 0-8 16,0 0 0-16,6 19 2 16,19 35 1-16,-3-23 0 15,2 3 0-15,4 3 1 16,-2-3 1-16,-3-3 2 15,-4-4 1-15,-9-6 5 16,-5-3 7-16,-8-5 21 16,-6 2 14-16,-10-2 20 15,-7-1 0-15,-7 0-10 16,-2-3-13-16,-3-5-21 16,5 0-6-16,4-2-12 0,1-3-2 15,16-4-8-15,-1 1-4 31,11-7-39-31,6 4-45 0,9 1-212 16</inkml:trace>
  <inkml:trace contextRef="#ctx0" brushRef="#br3" timeOffset="145161.4784">14102 13613 819 0,'-2'5'344'16,"-8"7"-197"-16,1 6-40 16,5 6-57-16,2 0-18 15,3 0-29-15,7 3-3 16,7-10-2-16,-1-1 1 0,2-8 3 15,1-7 4-15,0-5 8 16,4-9 1-16,-4-4 4 16,-3-5-1-16,-6 1-2 15,-3 0 0-15,-2 1-2 16,0 1-1-16,-3 4 8 16,-3 6 9-16,3 7 0 15,-1 2-2-15,0 8-12 16,1 8-11-16,0 7-5 15,7 6 0-15,3 12 0 16,3 1 2-16,-3 3 24 16,-5 2 13-16,-7-9 30 15,-8 0 7-15,-5 1 8 16,-5-3 11-16,-6-5-9 16,-1-7-2-16,-2-13-23 15,-1-8-20-15,-2-12-22 0,5-6-12 16,6-9-20-16,10-4-28 15,14 1-80-15,10-3-73 16</inkml:trace>
  <inkml:trace contextRef="#ctx0" brushRef="#br3" timeOffset="145755.3236">14458 13599 528 0,'5'0'275'0,"7"0"-64"16,8-1-25-16,13-4-47 16,8 3-31-16,6 2-55 15,-3 1-17-15,-2 6-17 16,-9-2-21-16,-5 1-173 15</inkml:trace>
  <inkml:trace contextRef="#ctx0" brushRef="#br3" timeOffset="146020.6978">14500 13743 675 0,'0'0'351'16,"7"1"-73"-16,8-1-70 0,14-3-64 16,6 3-4-16,2 3-20 15,0 0-27-15,-8 5-39 16,-5-1-9-16,-1-3-32 15,-2 1-57-15</inkml:trace>
  <inkml:trace contextRef="#ctx0" brushRef="#br3" timeOffset="146605.0587">14057 13368 647 0,'-1'0'357'0,"-2"0"-80"15,0 0-86-15,3 0-89 16,0 0-39-16,21 0-39 0,41 1 1 16,-29 2-11-16,-1-1-4 15,0 1 0-15,-4 0 1 16,-7-3-11-16,-4 0-17 16,-10 0-32-16,-3-2-3 15,-6-4 9-15,-2-3 17 16,-6-4 29-16,0-1 5 0,4 4 17 15,2 2 4-15,2 6 7 16,7 3 4-16,3 8 11 16,0 6 18-16,-1 6 28 15,-3 1 1-15,-7-4-11 16,-1-3-20-16,0-6-29 16,2-3-50-16</inkml:trace>
  <inkml:trace contextRef="#ctx0" brushRef="#br3" timeOffset="147198.6691">14991 13688 597 0,'0'0'329'0,"5"-1"-41"16,10 1-120-16,11 0-23 15,11 2-23-15,6 0-17 16,-2 2-46-16,-3-2-15 16,-3-1-7-16,-3-1-39 15,-1 0-378-15</inkml:trace>
  <inkml:trace contextRef="#ctx0" brushRef="#br3" timeOffset="147867.2331">15608 13504 742 0,'-4'3'344'0,"-6"5"-129"16,-4 8-68-16,0 10-63 15,-4 1-15-15,-2 15-37 16,2 3-5-16,1 7-8 16,2-4-2-16,5-11 4 15,5-7-11-15,2-19-4 16,3-5 3-16,5-9 6 16,1-10 1-16,5-13 0 15,5-7-5-15,2-8-7 16,-2-2-1-16,-1-1-10 0,-1 3-6 15,-3 5-5-15,1 3 1 16,-7 14 12-16,-5 2 5 16,4 11 0-16,-4 6-1 0,-2 4-4 15,2-4-2-15,0 0 0 16,1 16 0-16,15 38-2 16,-5-25-1-16,10 8 2 15,5 2 1-15,2 3 6 16,1 3 2-16,-3-9 3 15,-3 3 2-15,-11-12 1 16,-6-5 5-16,-12-6 20 16,-6-6 5-16,-14-1 8 15,-3-4-1-15,-8-5-17 16,-1-3-7-16,-2-8-11 16,2 2-9-16,9 2-72 15,5 1-58-15</inkml:trace>
  <inkml:trace contextRef="#ctx0" brushRef="#br3" timeOffset="148446.2121">15905 13711 915 0,'-4'2'363'0,"-6"5"-249"15,4 4-32-15,2 4-42 16,4 2-7-16,2 0-10 16,6 3-1-16,5-3-1 15,2-3 0-15,7-5 0 16,0-5 2-16,4-6 2 16,0-4 1-16,-4-9 0 15,-5-4-1-15,-7 1-4 0,-3-2-2 16,-4 5-4-16,-2 4-5 15,-1 4 18-15,-1 1-2 16,-1 8 0-16,2 9 6 16,2 12-18-16,1 8 3 15,3 5-2-15,2 3-1 16,2-1 8-16,-4-1 9 16,-6 1 25-16,-1-3 10 15,-11-1 9-15,-3-5 4 0,-9-12-5 16,-3-9-8-16,-7-15-23 15,3-7-17-15,7-9-68 16,1-2-55-16,12 1-154 16,6-1-124-16</inkml:trace>
  <inkml:trace contextRef="#ctx0" brushRef="#br3" timeOffset="148758.6403">16270 13756 1349 0,'-2'1'583'0,"0"-1"-327"16,1 1-83-16,1-1-106 15,0 0-32-15,0 0-31 16,0 0-75-16</inkml:trace>
  <inkml:trace contextRef="#ctx0" brushRef="#br3" timeOffset="149150.3703">16544 13613 646 0,'-1'-3'444'0,"-1"-4"48"16,-4 2-163-16,6 2-136 16,0-1-54-16,-1 3-79 15,-1 0-31-15,2 0-51 16,0 1-50-16,0 0-183 15,0 0-327-15</inkml:trace>
  <inkml:trace contextRef="#ctx0" brushRef="#br3" timeOffset="149544.4596">16565 13746 650 0,'-1'8'331'0,"-4"6"-109"0,5 6-82 16,1 7-16-16,3 2-18 15,0-2-4-15,-4 1 8 16,0 4 10-16,-4-3 3 16,-4 5 4-16,-3 0-12 15,-5-5-14-15,-5 1-22 16,-1-9-12-16,-5-13-20 16,0-4-11-16,-3-9-14 15,3-12-5-15,3-1-26 16,5-10-33-16,10-7-120 15,2 2-96-15</inkml:trace>
  <inkml:trace contextRef="#ctx0" brushRef="#br3" timeOffset="150201.2062">16315 13363 899 0,'-2'0'407'0,"2"1"-197"16,6 0-44-16,-6-1-60 0,8 0-15 16,22 3-13-16,45 3-19 15,-29-2-26-15,-2-1-7 16,-12 0-7-16,-3-3-1 16,-10 0-14-16,-7-4-27 15,0 0-98-15,-6-3-59 16,-6 0-120-16,2-1-54 15,-7 1-9-15,0-1 50 0,-6-2 180 16,-4 2 122-16,1 0 187 16,5 1 45-16,7 3 5 15,-2-1-25-15,4 1-56 16,0 0-21-16,0 3-26 16,0 1-7-16,0 0-15 15,18 7-6-15,27 22 3 16,-29-13 8-16,-12-2 11 15,-2 3 6-15,-6 1-5 16,-6 2-10-16,3-2-19 16,-4-1-13-16,-1-6-84 15,-2-4-76-15</inkml:trace>
  <inkml:trace contextRef="#ctx0" brushRef="#br3" timeOffset="165808.0461">14336 14493 673 0,'3'1'288'0,"9"0"-143"16,0-1-41-16,19 2-30 15,6-2-25-15,8-4-32 16,5-1-6-16,-8-1 3 16,-3 5-17-16</inkml:trace>
  <inkml:trace contextRef="#ctx0" brushRef="#br3" timeOffset="166151.4731">14385 14606 607 0,'-1'-4'315'0,"2"4"-89"16,4 1-56-16,-5-1-63 15,18 2-11-15,58-5-18 16,-24-5-17-16,-3 0-23 15,-6 3-12-15,-13 5-99 16</inkml:trace>
  <inkml:trace contextRef="#ctx0" brushRef="#br3" timeOffset="277965.5541">14789 14539 571 0,'-1'-4'291'0,"0"0"-96"15,2 0-43-15,-1 3-65 16,0 0-19-16,19-4-20 16,38-5-9-16,-16 12-12 15,-1-1-8-15,4 10-9 0,-2 0 2 16,-6-3-147-16</inkml:trace>
  <inkml:trace contextRef="#ctx0" brushRef="#br3" timeOffset="278849.7416">15320 14154 503 0,'-10'6'306'0,"-6"6"-44"16,-8 12-80-16,-1 9-31 15,5 15-49-15,2 6-25 16,10 10-42-16,3 4-7 16,11 2-17-16,8-1-4 0,9-5 3 15,5-9-7 1,5-15-55-16,-1-6-86 0</inkml:trace>
  <inkml:trace contextRef="#ctx0" brushRef="#br3" timeOffset="290806.9533">15405 14276 494 0,'-1'2'270'0,"-1"2"-61"15,0 3-46-15,1-7-67 16,0 0-17-16,0 19-18 0,1 34-8 16,3-23 12-16,3 5-6 15,4 10-11-15,2 7-4 16,-2 1-28-16,2-4-2 16,-6-12 1-16,-3-8-1 15,-1-17 5-15,0-9 2 16,-2-15 0-16,0-7-2 15,0-15-6-15,1-2-5 16,2 0-6-16,1 4 1 16,5 12-4-16,-1 1-2 0,4 11-2 15,0 5-1-15,2 3 0 16,0 6 3-16,0 3 7 16,0 0 5-16,-3 11 8 15,-2 2 2-15,-3 9-2 16,-4 5-2-16,3-8-6 15,-2 2 7-15,4-14-139 16,0-4-180-16</inkml:trace>
  <inkml:trace contextRef="#ctx0" brushRef="#br3" timeOffset="291041.5279">15671 14549 797 0,'0'0'381'16,"1"0"-127"-16,2 3-73 15,-3-5-72-15,1 1-12 16,23 0-38-16,31-5-15 0,-27 2-20 15,-3 3-4-15,-5-3-134 16,-3-2-205-16</inkml:trace>
  <inkml:trace contextRef="#ctx0" brushRef="#br3" timeOffset="291925.4865">15956 14463 396 0,'0'0'278'16,"-2"0"5"-16,2 3-113 0,-1-3-31 16,-1 0-56-16,1 0-23 0,0 8-24 15,0 12-7-15,2 32-10 16,5-30-2-16,4 1 1 15,4 0 0-15,7-5-4 16,1-3-2-16,-4-11-4 16,-2-7 1-16,0-10 6 15,-5-8 0-15,-3-10 1 16,1 1-2-16,-5 1-4 16,-1-2 1-16,-3 12 0 15,-1 4 0-15,-6 5 6 0,0 9 0 16,4 7 2-16,-4 2 2 15,3 9-5-15,5 7-2 16,3 12-6-16,3 5-3 16,1 7-2-16,-2-2 1 15,-2-1 21-15,1-3 15 16,-10-4 25-16,-3-4 8 16,-6-9-7-16,-5-4-7 15,-7-7-17-15,-4-4-6 0,-10-9-15 16,1-3-13-16,7-10-75 15,6-1-50-15,19-4-278 16</inkml:trace>
  <inkml:trace contextRef="#ctx0" brushRef="#br3" timeOffset="292411.9227">16205 14276 807 0,'2'5'390'16,"3"6"-139"-16,7 10-122 16,4 4 2-16,-1 8-31 15,0-1-8-15,-6 13-21 16,-5 4-15-16,-5 10-18 16,-4 6-9-16,-6-10-8 15,-2-8 1-15,1-20-2 16,-2-11-6-16,0-15-41 15,3-1-30-15,4-7-71 16,3-3-49-16,9 1-195 0</inkml:trace>
  <inkml:trace contextRef="#ctx0" brushRef="#br3" timeOffset="292743.9543">16471 14515 857 0,'-1'-3'497'16,"-1"1"-72"-16,1 3-195 15,1-1-38-15,0 0-68 0,0 0-23 16,0 0-41-16,0 0-15 16,0 0-22-16,0 0 4 15,0 0-136-15,0 0-118 16</inkml:trace>
  <inkml:trace contextRef="#ctx0" brushRef="#br3" timeOffset="293322.7746">16715 14462 707 0,'-3'-4'402'0,"2"-2"-46"16,-1 2-87-16,2 4-97 15,0 0-39-15,0 0-68 16,0 0-25-16,0 0-23 16,0 0-6-16,0 0-48 15,0 0-67-15,0 0-295 16</inkml:trace>
  <inkml:trace contextRef="#ctx0" brushRef="#br3" timeOffset="293666.9729">16690 14577 578 0,'-1'6'276'0,"1"10"-92"16,0 9-36-16,1 13-41 15,3 0 7-15,-1 6 7 16,1-1-2-16,-1-6 25 16,-4-2-13-16,-8-7-24 15,-2-5-8-15,-5-9-31 16,1 0-6-16,-2-9-10 16,3-3-5-16,-2-6-20 15,-1-6-8-15,6-4-18 16,-4 0-5-16,12-5-30 15,6-1-40-15,3-5-121 16,6-1-158-16</inkml:trace>
  <inkml:trace contextRef="#ctx0" brushRef="#br3" timeOffset="294122.4267">16564 14281 939 0,'-2'0'425'0,"-1"-3"-224"0,4 2-52 16,-1 1-76-16,5 0-25 15,21 4-14-15,37 4-3 16,-25-5-11-16,-2-3-4 16,0 0-29-16,-6 1-50 15,-10-2-223-15</inkml:trace>
  <inkml:trace contextRef="#ctx0" brushRef="#br3" timeOffset="294654.7612">16785 14224 710 0,'-2'0'341'16,"-1"0"-129"-16,0 1-50 0,2-1-70 15,1 0-18-15,0 0-27 16,0 0-8-16,0 0-13 15,0 0-6-15,4 6-12 16,2 0-1-16,9 3-3 16,30 13 0-16,-30-14 0 15,-2 0 1-15,-9 7 17 16,-3-2 19-16,-7-3 36 16,-5 2 9-16,-5-8-1 15,-5 0-15-15,1-1-35 16,0-3-10-16,3 2-20 15,3 1-4-15,6 0-193 16</inkml:trace>
  <inkml:trace contextRef="#ctx0" brushRef="#br0" timeOffset="315011.5037">12864 9620 421 0,'6'0'226'0,"13"-2"-55"0,8-1-23 15,21-4-60-15,13 1-36 16,14-5-43-16,5 1 11 15</inkml:trace>
  <inkml:trace contextRef="#ctx0" brushRef="#br0" timeOffset="315404.2767">13525 9572 712 0,'5'0'282'0,"17"7"-178"15,5-1-47-15,19 0-12 16,5 2-16-16,9-7-6 15,8-2-92-15</inkml:trace>
  <inkml:trace contextRef="#ctx0" brushRef="#br0" timeOffset="315779.188">14273 9547 466 0,'0'0'267'0,"-7"-1"-48"16,12 2-118-16,6 2-28 0,14-1-25 15,17 1 0-15,20-4-23 16,9 0-10-16,6 0-9 15,-2-2-89-15</inkml:trace>
  <inkml:trace contextRef="#ctx0" brushRef="#br0" timeOffset="316075.9929">14894 9594 766 0,'11'-1'306'15,"15"-4"-184"-15,11 5-56 16,13-5-23-16,5 1-15 16,-4 4-21-16,-1 0 1 15,-5 11-123-15</inkml:trace>
  <inkml:trace contextRef="#ctx0" brushRef="#br0" timeOffset="316326.1674">15565 9635 689 0,'6'-6'239'0,"16"1"-211"15,-3-3-7-15,11 6 1 16,4 2-1-16,2 3-8 16,4 6-2-16,5 0-4 15,-1-3 4-15,5 0-241 0</inkml:trace>
  <inkml:trace contextRef="#ctx0" brushRef="#br0" timeOffset="316498.0026">16177 9671 599 0,'12'-1'291'0,"9"-3"-97"0,16-2-107 16,10 1-24-16,16 0-31 16,-1-4-8-16,1 7-14 15,-1 2-1-15,-18 2-112 16</inkml:trace>
  <inkml:trace contextRef="#ctx0" brushRef="#br0" timeOffset="317242.9496">12533 9810 855 0,'-10'4'353'0,"-14"10"-230"0,-4 5-36 16,-9 7-56-16,0 2-17 16,-3-3-47-16,4 4-50 15,12 1-199-15</inkml:trace>
  <inkml:trace contextRef="#ctx0" brushRef="#br0" timeOffset="317494.1299">12213 10168 693 0,'-7'12'296'0,"-4"12"-166"16,0 7-44-16,3 4-56 16,3-1-13-16,5 1-30 15,4-6-62-15</inkml:trace>
  <inkml:trace contextRef="#ctx0" brushRef="#br0" timeOffset="317791.3174">12190 10817 686 0,'10'15'285'0,"12"21"-168"16,2-1-37-16,5-4-39 16,1-2-12-16,8-6-327 15,194 2-172 48</inkml:trace>
  <inkml:trace contextRef="#ctx0" brushRef="#br0" timeOffset="318228.3348">12812 11171 722 0,'6'1'294'0,"18"10"-157"15,7 5-58-15,21 2-11 0,13 1-20 16,11-6-26-16,2-3-22 16</inkml:trace>
  <inkml:trace contextRef="#ctx0" brushRef="#br0" timeOffset="318572.0828">13675 11325 786 0,'4'-2'302'0,"6"-1"-180"15,8 1-61-15,20 5-13 16,8 4-3-16,15 2-26 0,5 4-4 16,-1-5-37-16,1-4-165 15</inkml:trace>
  <inkml:trace contextRef="#ctx0" brushRef="#br0" timeOffset="318886.6268">14450 11364 900 0,'21'0'327'15,"15"0"-259"-15,18-1-58 0,8-3 2 16,1 4-4-16,-3 0-11 15</inkml:trace>
  <inkml:trace contextRef="#ctx0" brushRef="#br0" timeOffset="319283.4487">15423 11412 1000 0,'14'1'356'0,"22"1"-303"16,8 3-15-16,0 1-8 15,1 7 5-15,-5 4-214 16</inkml:trace>
  <inkml:trace contextRef="#ctx0" brushRef="#br0" timeOffset="319613.0993">15870 11645 1061 0,'4'16'411'0,"5"25"-280"16,2 4-28-16,-2 11-43 15,-1 7-11-15,-2 2-29 16,-2 2-7-16,-4-14-77 16,0-8-70-16</inkml:trace>
  <inkml:trace contextRef="#ctx0" brushRef="#br0" timeOffset="319878.9789">15872 12413 1034 0,'-5'30'433'0,"0"24"-247"16,5 0-109-16,0-4-21 16,5-13-36-16,3-8-12 15,2-8-57-15,1-2-69 0</inkml:trace>
  <inkml:trace contextRef="#ctx0" brushRef="#br0" timeOffset="320269.8551">16061 12995 762 0,'9'2'318'0,"11"5"-149"0,6 1-82 0,2 6-33 16,2-6-9-16,1-10-28 15,1-3-31-15,3-3-348 16</inkml:trace>
  <inkml:trace contextRef="#ctx0" brushRef="#br0" timeOffset="320582.8644">16364 13093 921 0,'9'5'379'0,"9"7"-227"16,9-8-76-16,8-4-8 0,-2-2-29 15,3-5-11-15,-6-3-27 16,-6 5-126-16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35:37.2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2281 9464 502 0,'1'-5'309'16,"1"-2"5"-16,-3-1-43 15,-8-2-58-15,-5 1-30 0,-10-5-61 16,-9 0-20-16,-3 4-41 16,-2 5-19-16,-3 11-37 15,3 9-7-15,5 14-28 16,-1 4-4-16,16 7-5 15,9 2-7-15,20-3 16 16,16-2 9-16,15-7 17 16,4-2 7-16,7-12 10 15,-3-6 1-15,-11-5 6 16,-10-5 7-16,-21-6 5 16,-13-1-2-16,-20-3-9 15,-9 3-9-15,-14 7-10 16,0 2-1-16,5 8-4 15,3 7-4-15,11 5-10 16,6 3-3-16,14 9-1 16,9 2 4-16,12 2 8 15,6 0 4-15,8-5 5 0,7-5 2 16,6-10 3-16,6-9 3 16,5-9 4-16,0-9 3 15,-11-12 7-15,-4-3 1 16,-14-4-1-16,-9 5 8 15,-3 10 6-15,-4 8-8 16,-7 11-7-16,-2 8-12 16,-1 6-15-16,0 5 3 15,4 1 3-15,-2-4 2 16,3-6 7-16,3-6 3 0,3-10 13 16,0-7 2-16,9-8-1 15,4-11-1-15,6-12-12 16,6 1-5-16,4-5-8 15,-5 12-8-15,-1 12-9 16,-3 6-4-16,-8 16-4 16,0 4 1-16,-6 14 8 15,-6 4 4-15,-2 10 11 16,-4 1 2-16,0-1 8 16,1-2-7-16,8-10-116 15,7-8-90-15,6-5-215 16</inkml:trace>
  <inkml:trace contextRef="#ctx0" brushRef="#br0" timeOffset="163.4399">2781 9867 388 0,'0'-19'330'0,"0"-13"48"15,5 13-77-15,-2 8-29 16,2 11-89-16,-1 6-37 16,1 13-63-16,1 5-26 15,3 12-12-15,1 4-10 16,2-2-13-16,-2-2-26 15,-4-6-157-15,-1-1-133 16</inkml:trace>
  <inkml:trace contextRef="#ctx0" brushRef="#br0" timeOffset="524.2155">2949 9739 898 0,'6'-17'427'0,"8"-21"-155"16,4-2-80-16,15 4-79 16,2 1-7-16,9 14-28 15,2 4-19-15,3 23-31 16,-8 9-17-16,-8 16-11 16,-6 12 3-16,-15 15 6 15,-5 8 3-15,-6 12 0 16,2-6-2-16,7-13 1 15,3-12 0-15,7-21 7 16,-3-10 4-16,-4-16 23 0,-3-4 11 16,-9-18 7-1,-2-6-2-15,-15-18-20 0,-6-6-13 16,-11 3-20-16,-2 10-14 16,-2 26-26-16,-1 15-6 15,3 24-2-15,-2 6 2 16,14 13-35-16,9 0-57 0,16-4-260 15</inkml:trace>
  <inkml:trace contextRef="#ctx0" brushRef="#br0" timeOffset="909.4912">3719 9816 806 0,'-2'-12'453'0,"-4"-9"-69"16,-3 4-116-16,-1 5-132 15,-4 8-45-15,-1 5-77 16,1 6-23-16,-2 9-21 16,2 1 1-16,10 6 13 15,4 0 8-15,10-2-8 16,5-4-19-16,1-4-48 15,-1-5-23-15,-5-4-15 0,-1-3 7 16,-12-3 41-16,-6-1 21 16,-12 3 34-16,-4 4 36 15,-3 6 52-15,7 7 9 16,8 3 4-16,5 0-21 16,11 3-40-16,3-6-8 15,13-3 0-15,4-3 1 16,4-6 15-16,2-5-41 0,-5-8-160 15,-3-6-182-15</inkml:trace>
  <inkml:trace contextRef="#ctx0" brushRef="#br0" timeOffset="1005.1031">3673 9683 954 0,'-8'-14'448'0,"-6"-18"-209"16,2 6-64-16,8 18-122 15,5 1-45-15,11 7-288 16</inkml:trace>
  <inkml:trace contextRef="#ctx0" brushRef="#br0" timeOffset="1284.3537">3764 9676 1127 0,'2'10'516'0,"7"19"-235"16,4 8-85-16,14 18-107 16,9 13-33-16,2 10-36 15,-1 0-7-15,-9-2-2 0,-9-9 0 16,-11-7-37-16,-8-5-42 15,-9-10-50-15,-8-8-47 16,-12-18 32-16,-1-16 44 16,-2-19 57-16,0-12 50 15,15-9 42-15,7-5 11 16,18-3 24-16,11-2 15 16,15-5 8-16,6 2-2 15,2-6-21-15,0 1-19 0,-4 4-44 16,-2 2-3-1,-5 16-134-15,-8 6-132 0</inkml:trace>
  <inkml:trace contextRef="#ctx0" brushRef="#br0" timeOffset="1882.2183">4401 9940 744 0,'-12'-13'402'16,"-8"-12"-112"-16,-7 3-120 16,1 2-40-16,-6 9-71 15,5 7-25-15,5 10-34 0,5 8-10 16,12 8-9-16,5 1-1 15,7 7 6-15,9-2 8 16,9-5 9-16,3-2 3 16,3-8 9-16,1 0 3 15,-4-11 6-15,-3-3 4 16,-5-12 3-16,-6-3-1 0,-3-7-4 16,-5 0-4-16,-6 2-10 15,-2 0-5-15,-3 10-14 16,1 7-11-16,1 11-11 15,3 6 0-15,3 9 8 16,6 1 8-16,2-2 12 16,3-4 1-16,7-5 7 15,-1-8 3-15,6-6 27 16,3-4 8-16,-8-13 19 16,2-1 8-16,-6-6-7 15,-7-7 1-15,2 1 10 16,-5 0 0-16,-5 9-11 15,-1 6-6-15,-1 12-39 16,0 7-15-16,-2 19-12 16,2 7-7-16,1 17 5 15,1 4 4-15,4 7 3 16,0 0 0-16,1-3 3 0,1-5 2 16,1-6 3-16,-5-6 4 15,6-12-57 1,0-4-68-16</inkml:trace>
  <inkml:trace contextRef="#ctx0" brushRef="#br0" timeOffset="2024.571">4725 10041 1071 0,'17'-4'468'0,"11"-2"-213"0,14 4-193 16,3 1-21-16,0 1-182 15</inkml:trace>
  <inkml:trace contextRef="#ctx0" brushRef="#br0" timeOffset="2352.8858">5245 9787 1122 0,'-20'-7'542'16,"-14"-5"-214"-16,-7 9-176 15,1 3-55-15,11 7-81 16,4 4-23-16,19 7-22 16,7 0-1-16,14 6 14 15,9-2 10-15,5-3 12 0,2-4 5 16,-7-9 4-16,-7-3-6 16,-9-6-12-16,-6-1-6 15,-9-4-11-15,-5 1 6 16,-17 6 2-16,-4 2 15 15,0 9 25-15,4 6 9 16,14 7 34-16,9 2-5 16,17-1-6-16,12-1 0 15,16-7-18-15,8-3-3 0,7-5-7 16,0-8-18-16,-4-6-426 16</inkml:trace>
  <inkml:trace contextRef="#ctx0" brushRef="#br0" timeOffset="7906.3484">5972 9742 589 0,'0'-6'364'15,"2"-3"-68"-15,-6 10-114 16,-4 8-39-16,-7 13-76 16,1 11-20-16,8 10-17 15,2-1-9-15,12-4-13 16,4-11 1-16,8-17 8 15,6-9 7-15,6-17 10 16,-5-9 4-16,-4-10 2 16,-8-2-2-16,-10 4-9 15,-5 6-8-15,-5 12-14 0,0 9-12 16,-2 13-14-16,1 10-3 16,5 14 1-16,2 6 8 15,12-1 12-15,7-5 1 16,8-17 6-16,8-8 2 15,4-15 6-15,-2-11 2 16,2-9 4-16,-11-7 10 16,-6 1 9-16,2 3 1 15,-7 13-2-15,3 10-15 0,-3 16-19 16,-5 13-4-16,3 20-6 16,-9 3 5-16,-1 8 10 15,-3-7 3-15,-11-14 8 16,5-4 3-16,-2-18-26 15,2-8-60-15</inkml:trace>
  <inkml:trace contextRef="#ctx0" brushRef="#br0" timeOffset="8250.1358">7147 9727 949 0,'-12'-5'455'16,"-14"-3"-201"-16,-5 8-72 15,-5 9-117-15,5 9-42 16,11 10-37-16,3 7-7 15,18 6-3-15,8 3 5 16,13-9 16-16,15-9 6 0,0-16 11 16,2-8 29-16,-8-8 48 15,-13-7 19-15,-16-7 13 16,-14-2-24-16,-19-2-54 16,-2 2-24-16,4 8-66 15,0 2-77-15</inkml:trace>
  <inkml:trace contextRef="#ctx0" brushRef="#br0" timeOffset="8520.4071">7312 9719 398 0,'3'-6'329'16,"5"-1"38"-16,-5 7-117 15,-2 2-51-15,-3 12-83 16,-8 3-34-16,5 10-27 0,0 1-4 16,15 4 6-16,9-1 13 15,4-8 33-15,-6-15 15 32,-9-3-3-32,1-1-14 0,20-1-23 0,0-9-13 15,-8-11-17-15,-14-8-8 16,-3-5-156-16,0-1-109 15</inkml:trace>
  <inkml:trace contextRef="#ctx0" brushRef="#br0" timeOffset="8631.4322">7455 9548 1132 0,'-5'-3'621'16,"-6"-7"-170"-16,7 6-211 16,1 0-82-16,7 4-102 15,8 7-94-15,12 8-629 16</inkml:trace>
  <inkml:trace contextRef="#ctx0" brushRef="#br0" timeOffset="8958.9931">7966 9720 672 0,'-12'-6'381'0,"-16"-3"-45"0,6 3-118 16,-4 6-103-16,1 7-40 15,-5 9-50-15,1 7-11 16,8 8-3-16,6 3 2 16,21 3 4-16,8 0 8 15,12-10 29-15,5 0 9 16,0-11 23-16,-4-9 0 15,-16-8 31-15,-3-7 12 0,-12-7-6 16,-5-2-8-16,-3 0-62 16,-7-2-24-16,2 4-50 15,0 1-77-15</inkml:trace>
  <inkml:trace contextRef="#ctx0" brushRef="#br0" timeOffset="9121.2209">7992 9739 1338 0,'14'-4'578'0,"17"-4"-317"15,16 1-86-15,12 2-105 16,-1 4-26-16,2 1-31 16,-13-1-7-16,-16-1-124 15,-2-3-114-15</inkml:trace>
  <inkml:trace contextRef="#ctx0" brushRef="#br0" timeOffset="9256.4509">8249 9708 1084 0,'-2'10'470'16,"3"11"-265"-16,-1 2-57 16,5 9-82-16,3 0-25 15,-3 2-15-15,1-2-75 0</inkml:trace>
  <inkml:trace contextRef="#ctx0" brushRef="#br0" timeOffset="9522.3305">8379 9822 1201 0,'11'4'504'0,"1"5"-288"15,7 3-63-15,-10-2-69 16,-8 0-25-16,4-2-30 15,-4-3-8-15,6-5 0 16,6-8-13-16,0-8-29 16,7-5-11-16,0-1-13 15,3 3 6-15,0 1 19 16,1 9 2-16,0 9-4 16,-2 4 0-16,-9 17 17 0,-3 7 9 15,-8 12 14-15,0 4 4 16,-1-2-14-16,2-2-96 15</inkml:trace>
  <inkml:trace contextRef="#ctx0" brushRef="#br0" timeOffset="9737.012">8839 9637 1434 0,'-7'11'524'0,"2"25"-388"16,4 7-24-16,4 20-17 16,13 6-1-16,-2 7-36 15,-2-3-17-15,-6-14-15 16,-8-6-5-16,6-13-19 16,-1-4-50-16,-1-12-166 15</inkml:trace>
  <inkml:trace contextRef="#ctx0" brushRef="#br0" timeOffset="9875.4661">8872 10021 1288 0,'2'-8'562'0,"11"-7"-321"0,9 2-83 16,13 4-126-16,10 3-22 15,8 1-208-15</inkml:trace>
  <inkml:trace contextRef="#ctx0" brushRef="#br0" timeOffset="10122.2357">9476 9805 1346 0,'-15'6'560'0,"-20"9"-331"16,1 1-53-16,1 0-83 15,2-3-30-15,10-9-37 16,1-4-12-16,2-9-27 15,5-5-9-15,4-6-14 16,6 1-1-16,10 2 8 16,4 1-1-16,9 9-2 15,3 5 6-15,8 8 20 16,5 11 14-16,4 13 17 16,-2 4 3-16,-6 8-4 15,-4-5 31-15</inkml:trace>
  <inkml:trace contextRef="#ctx0" brushRef="#br0" timeOffset="10608.4614">10174 9701 837 0,'18'-4'406'0,"14"-2"-161"16,13 6-85-16,7 3-38 15,10 3-55-15,-4 1-25 16,2-5-7-16,-11-2-59 16,-22 0-201-16</inkml:trace>
  <inkml:trace contextRef="#ctx0" brushRef="#br0" timeOffset="10743.8743">10363 9719 619 0,'0'0'356'0,"0"1"-55"16,9 2-59-16,4 9-103 15,4 4-30-15,4 7-43 16,-1 4-24-16,0 3-19 16,-1-4-16-16,3-3-272 15</inkml:trace>
  <inkml:trace contextRef="#ctx0" brushRef="#br0" timeOffset="10995.1275">10826 9791 1006 0,'-6'-5'464'0,"-11"-8"-206"15,-1 6-90-15,-3 3-111 16,-5 8-32-16,9 7-37 15,3 6-9-15,7 8 0 16,9 1 0-16,9 4 2 16,4-3 3-16,12-7 34 0,1-11 26 15,8-11 62-15,0-8 42 16,-12-14 10-16,-10-4-7 16,-22-5-51-16,-13 0-30 15,-5 1-139-15</inkml:trace>
  <inkml:trace contextRef="#ctx0" brushRef="#br0" timeOffset="11768.0939">11866 9313 724 0,'-8'-5'383'0,"-5"-5"-111"0,-14 4-128 15,-1 5-46-15,-4 4-56 16,6 7-17-16,7 2-22 16,3 3-8-16,16 4-12 15,5-1 0-15,18 2 3 16,8 2 3-16,5-3 9 15,3 2 1-15,-4-4 1 16,-8 2 2-16,-9 0 1 16,-10-6 1-16,-13 2 9 15,-4-5 13-15,-10 2 22 16,0 2 7-16,4 0-6 16,4-1-14-16,6-2-22 15,4-1-7-15,1 1-1 0,0-2-1 16,5 1 0-1,-1 3 0-15,-5 0-1 0,-6 0-1 16,-8 7-1-16,-3 1-1 16,-1 1 0-16,2 3 1 15,3 0 7-15,3 2 0 16,11-1 1-16,0 0-2 16,11-4-6-16,7-2 3 15,9-1 0-15,4-3 1 0,6 0 12 16,-2 0-42-16</inkml:trace>
  <inkml:trace contextRef="#ctx0" brushRef="#br0" timeOffset="12117.7157">12426 9591 840 0,'-4'-5'416'0,"-13"-3"-148"16,-5 1-57-16,-9 6-109 16,-5 4-42-16,2 9-61 15,4 9-15-15,11 10-12 0,4 2-1 16,18 8 8-16,4-3 5 15,18-3 14-15,8-1 5 16,4-15 13-16,0-6 23 16,-15-14 41-16,-8-9 16 15,-21-8 4-15,-7-4-23 16,-15-2-41-16,-4 1-21 0,6 5-67 16,8 5-84-16</inkml:trace>
  <inkml:trace contextRef="#ctx0" brushRef="#br0" timeOffset="12534.7998">12561 9630 911 0,'-1'-1'381'0,"-4"1"-244"15,-2 3-41-15,3 12-64 16,-2 1-16-16,6 4 5 16,4 5 10-16,10-3 27 15,6 2 9-15,7-4 3 16,-1-10-2-16,3-5-13 0,1-6-5 16,-12-11-5-16,-1-2 0 15,-9-3-7-15,-4 0-7 16,-6 1-13-16,-3 2-8 15,-2 8-15-15,-1 2-9 16,6 7-11-16,-3 5 0 16,5 5 7-16,1 3 5 15,5 1 11-15,8 0 1 16,0-4 7-16,5-2 15 16,7-6 26-16,-4-4 8 0,-1-1 19 15,-2-8-7-15,-8-4-10 16,-2-3-48-16,-7-5-189 15,-2 2-288-15</inkml:trace>
  <inkml:trace contextRef="#ctx0" brushRef="#br0" timeOffset="12643.4392">12811 9534 1197 0,'-5'-9'614'16,"-7"-14"-210"-16,8 11-191 15,4 3-74-15,3 5-84 16,7 7-102-16,5 9-237 15</inkml:trace>
  <inkml:trace contextRef="#ctx0" brushRef="#br0" timeOffset="12846.4128">13078 9595 1157 0,'-1'3'494'0,"0"12"-262"0,-2 8-87 15,0 18-72-15,1 13-17 16,2 24-28-16,-1 6-10 16,-1 7-10-16,-2-2 0 15,1-13 0-15,3-8 2 0,3-22-33 16,4-8-60-16</inkml:trace>
  <inkml:trace contextRef="#ctx0" brushRef="#br0" timeOffset="13255.107">13114 9795 1006 0,'5'-6'486'0,"10"-4"-188"16,4 10-143-16,11 0-113 15,3 5-26-15,7 1-31 16,5-1-49-16,1 2-142 15,0-5-77-15,-7-3-112 16,-2-5 45-16,-7-8 209 16,0 0 141-16,-7 1 257 15,-5-1 53-15,-10 8-2 0,-5 4-55 16,-3 7-101-16,-4 7-34 16,-13 6-41-16,-3 3 2 15,-16 1-13-15,-1-1-9 16,2-12-17-16,1-4-3 15,6-13-5-15,4-7-3 16,4-8-13-16,5-3-9 0,13 2-14 16,3 1-9-16,18 7-9 15,6 5 2-15,6 10 11 16,6 8 10-16,0 15 14 16,-1 8 2-16,-1 13-3 15,-3 2-2-15,-8 0-35 16</inkml:trace>
  <inkml:trace contextRef="#ctx0" brushRef="#br0" timeOffset="13974.1409">13805 9313 641 0,'6'-8'344'16,"5"-1"-97"-16,10-1-89 15,3 3-29-15,8 7-55 16,1 5-25-16,-8 12-33 16,-7 9-10-16,-18 14-5 15,-5 5 1-15,-13 6 7 16,1-4 2-16,8-10 3 15,4-4 2-15,14-13 2 0,6-3 3 16,10-9 3-16,0-5 2 16,2-5 4-16,-3-4-2 15,-6-1-2-15,-7-5 1 16,-7 6-7-16,-3 6-7 16,-1 11-8-16,1 7-8 15,4 20-3-15,1 7 1 16,-5 19 0-16,2 6 3 0,-9-6 4 15,-6-2 9-15,-10-26 16 16,-4-9 6-16,-2-13 13 16,-1-13 2-16,8-7-5 15,2-8-4-15,10-4-37 16,6-2-45-16,11 2-214 16</inkml:trace>
  <inkml:trace contextRef="#ctx0" brushRef="#br0" timeOffset="14309.0351">14509 9856 1541 0,'-1'0'674'0,"-2"0"-348"15,-1 0-107-15,3 0-121 16,0 0-38-16,0 0-99 15,0-1 313-15</inkml:trace>
  <inkml:trace contextRef="#ctx0" brushRef="#br0" timeOffset="24220.9627">14517 9660 369 0,'-4'-1'253'0,"-7"0"20"15,3 2-33-15,4 4-58 16,4 2-17-16,11 3-30 15,14 1-7-15,17-2-22 16,10-3-13-16,23-6-31 16,4-2-14-16,9-5-10 15,-2 3-37-15,-24 3-142 16,-15 2-171-16</inkml:trace>
  <inkml:trace contextRef="#ctx0" brushRef="#br0" timeOffset="24462.4348">14485 9847 576 0,'10'-2'335'0,"11"-1"-77"0,7 3-25 15,5 0-23-15,8 0-56 16,5 0-30-16,11 0-57 16,4-2-19-16,5-3-52 15,-4-1-79-15,-9-4-286 16</inkml:trace>
  <inkml:trace contextRef="#ctx0" brushRef="#br0" timeOffset="24728.1094">14981 9548 736 0,'-1'-5'410'0,"-1"-4"-93"16,2 6-96-16,17 14-113 15,6 4-51-15,16 14-48 0,7 3 0 16,2 3-3-16,0-3 1 15,-13-6 3-15,-5-6 3 16,-16-7 4-16,-8-3 6 16,-16-3 6-16,-9 0-1 15,-7 1-7-15,-7 2-7 16,8 3-14-16,3 5 1 16,12 1-128-16</inkml:trace>
  <inkml:trace contextRef="#ctx0" brushRef="#br0" timeOffset="24998.4503">15580 9596 999 0,'0'-1'480'0,"-1"1"-218"16,3 12-81-16,-4 14-114 16,6 10-23-16,2 16 6 15,-1 9-7-15,7 11-10 16,-6 1-4-16,-3-9-7 16,0-12-13-16,-3-22-151 15,0-10-192-15</inkml:trace>
  <inkml:trace contextRef="#ctx0" brushRef="#br0" timeOffset="25119.0223">15630 9850 868 0,'23'0'324'0,"11"-2"-224"0,19 4-193 15</inkml:trace>
  <inkml:trace contextRef="#ctx0" brushRef="#br0" timeOffset="25353.6441">16139 9713 1200 0,'-12'-10'534'0,"-15"-10"-268"16,1 1-72-16,-1 7-113 15,-1 8-42-15,0 9-60 16,0 6-12-16,11 14-1 15,4 1 7-15,14 4 21 16,10 1 13-16,13-1 27 16,5-4 6-16,5-3 4 15,0-5-4-15,-3-12-14 16,-1-4-2-16,-10-11-57 0,0-8-77 16</inkml:trace>
  <inkml:trace contextRef="#ctx0" brushRef="#br0" timeOffset="25567.6198">16244 9716 932 0,'3'5'415'15,"6"9"-191"-15,5 3-56 16,5 4-46-16,3 4-16 16,0-2-26-16,-1-1-8 0,0-3 16 15,-3-10 11-15,2-9 20 16,0-9 1-16,-4-13-33 15,-2-1-19-15,-6-6-35 16,0 0 2-16,-6 7-133 16,2 4-70-16</inkml:trace>
  <inkml:trace contextRef="#ctx0" brushRef="#br0" timeOffset="25862.9299">16886 9786 813 0,'-11'-18'443'0,"-8"-8"-116"16,-6-2-120-16,-4 5-46 15,-4 9-76-15,-4 4-33 16,0 11-48-16,4 6-12 15,4 8-7-15,9 8 3 16,14 5 12-16,6 4 9 16,25 2 20-16,5-2 12 15,12-5 3-15,4-3 1 16,-9-11 5-16,-1-5-51 0,-7-9-168 16,-3-9-225-16</inkml:trace>
  <inkml:trace contextRef="#ctx0" brushRef="#br0" timeOffset="26047.8562">16969 9653 960 0,'-2'-13'539'16,"1"-5"-137"-16,-1 10-163 15,2 8-72-15,1 14-108 16,-1 8-34-16,3 17-18 16,3 9 4-16,4 20 0 15,2 7 0-15,1 0-1 16,-6-7 0-16,-4-18 18 15,-1-11-35-15,2-16-126 16,-1-9-108-16</inkml:trace>
  <inkml:trace contextRef="#ctx0" brushRef="#br0" timeOffset="26177.5324">16986 9803 1095 0,'1'-1'459'15,"13"-3"-274"-15,9 5-82 0,16 7-90 16,7 2-99-16</inkml:trace>
  <inkml:trace contextRef="#ctx0" brushRef="#br0" timeOffset="26491.431">17411 9652 907 0,'-17'-8'440'16,"-12"-5"-162"-16,0 7-160 16,1 5-49-16,9 6-47 15,5 2-11-15,9 4-10 16,8 2-1-16,8 1 7 16,8 4 5-16,4-4 3 15,1 1 2-15,-3-2 0 16,-5-6 0-16,-14-2-2 15,-7-2-3-15,-12-2-5 16,-7 3-3-16,2 2-3 0,2 3-1 16,14 6 3-16,6 5 5 15,13 3 5-15,7 1 2 16,9-2 4-16,0-3 11 16,-3-10-105-16,-3-5-132 15</inkml:trace>
  <inkml:trace contextRef="#ctx0" brushRef="#br0" timeOffset="26774.3146">17462 9517 891 0,'7'-23'412'0,"9"-23"-158"15,6 8-18-15,-2 23-67 16,3 7-21-16,6 15-59 16,4 12-27-16,2 18-26 15,0 8-6-15,-6 12-7 16,-10-2-1-16,-5 4-4 15,-3-5-1-15,-5-2-3 16,-1-4 0-16,-2-16 3 16,3-5 2-16,-5-16 9 15,2-7 4-15,-7-13-16 16,-10-9-6-16,-10-8-14 16,-8-1-11-16,-7 8 4 15,1 3-2-15,4 14-1 16,5 1-1-16,11 5-70 15,6 5-85-15</inkml:trace>
  <inkml:trace contextRef="#ctx0" brushRef="#br0" timeOffset="27141.0792">18044 9620 853 0,'-10'-9'416'0,"-2"-1"-131"0,-6 8-181 15,3 2-43-15,5 14-49 16,0-2-12-16,10 7-10 16,2 1 5-16,6-1 6 15,5 2 4-15,-1-6 3 16,3-5 2-16,-11-5 3 15,1-4 4-15,-5-2-6 16,-8-3-4-16,-2 2-7 16,-2 1-6-16,-4 3-1 15,2 4-3-15,2 9-1 16,0 1 0-16,4 6 2 16,3 0 7-16,8-1 9 15,8 0 5-15,4-4 7 16,1-5 7-16,-1-7-124 15</inkml:trace>
  <inkml:trace contextRef="#ctx0" brushRef="#br0" timeOffset="27271.2182">17993 9450 1315 0,'-1'-15'537'0,"-6"-15"-327"15,11 19-167-15,0 7-34 0,5 11-106 16,5 10-131-16</inkml:trace>
  <inkml:trace contextRef="#ctx0" brushRef="#br0" timeOffset="27404.4515">18160 9563 926 0,'11'10'481'0,"15"16"-132"16,3 5-74-16,9 14-105 16,-3-1-49-16,-17-2-57 15,-9-2-20-15,-24-15-12 16,-7-7 1-16,-12-17 19 15,-4-7-37-15</inkml:trace>
  <inkml:trace contextRef="#ctx0" brushRef="#br0" timeOffset="28436.4071">18914 9605 893 0,'7'-3'425'0,"13"4"-167"16,-2 11-71-16,-2 14-96 16,3 8-30-16,-13 6-38 0,-6 1-8 15,-15-2-1-15,-6-1 2 16,-3-8 6-16,4-5 2 15,10-11 7-15,0-9-1 16,9-11-14-16,5-6-5 16,11-7-12-16,2-4-4 15,10-5 6-15,-8-1 4 16,-3-1 4-16,2 3-1 0,-9-3 2 16,1 2 0-16,-5 7-3 15,-4 5-5-15,-1 11-23 16,-2 7-11-16,2 11-5 15,4 8 4-15,14 8 22 16,7 1 9-16,13 2 5 16,1-2 4-16,2-6 2 15,-2-4 1-15,-6-11-18 16,-2-4-9-16,-4-10-14 16,-2-4 1-16,-3-9 19 15,1-6 9-15,-2-1 9 16,-2 2 4-16,-5 6 24 15,-7 8 7-15,-7 9 4 16,-4 4 5-16,-13 9-11 16,-2 2-8-16,-10 1 0 15,-2 2-7-15,2-3-10 0,1-5 4 16,4-9 9-16,2-6 2 16,5-6-3-16,4-2-5 15,9-4-16-15,0-2-6 16,8 3-12-16,5 2-4 15,8 8-7-15,4 5-2 16,3 5 1-16,3 6 2 16,-3 9 6-16,0 1 6 0,3 7 8 15,-1-1 2 1,1-6 6-16,4-2 1 0,-1-12 6 16,-1-8 4-16,1-10 6 15,0-5 1-15,-6-5-2 16,-3 0-6-16,-10 6 5 15,-3 5-4-15,-7 11-14 16,-1 5-3-16,-5 14-13 16,-1 7 2-16</inkml:trace>
  <inkml:trace contextRef="#ctx0" brushRef="#br0" timeOffset="28825.078">20020 9641 864 0,'3'-2'465'0,"2"-4"-165"15,-2 11-101-15,-4 20-134 16,-3 10-48-16,4 34 1 15,0 12-1-15,1 9-4 16,2 2 1-16,-2-19 3 16,2-11 5-16,6-18-48 15,4-11-73-15</inkml:trace>
  <inkml:trace contextRef="#ctx0" brushRef="#br0" timeOffset="29200.6348">20087 9848 1128 0,'7'0'455'0,"5"0"-273"15,19 9-127-15,9 4-30 16,3-1-9-16,1-2-10 16,-9-9-54-16,-3-2-24 15,-12-13-21-15,-6-4 9 16,-5-6 58-16,-5-5 45 15,-2 6 61-15,0 5 29 16,-2 8 37-16,0 7-23 0,0 10-26 16,-1 1-25-16,-2 10-37 15,-1-1 0-15,4-4-15 16,1 0-1-16,6-8 4 16,3-5 3-16,3-7 1 15,2-7-2-15,6-3-9 16,-2-2-4-16,9 6-6 15,-5 3-5-15,-1 13-2 16,-2 12-5-16,-11 15 0 16,-7 9 1-16,-7 6 43 15,3-1-64-15</inkml:trace>
  <inkml:trace contextRef="#ctx0" brushRef="#br0" timeOffset="29622.3843">20802 9795 1106 0,'4'0'477'16,"5"0"-249"-16,16 0-127 16,9 1-32-16,15-3-18 15,9-3-55-15</inkml:trace>
  <inkml:trace contextRef="#ctx0" brushRef="#br0" timeOffset="29919.2644">21454 9753 870 0,'-6'8'446'0,"-4"10"-154"0,-10-1-88 16,3-2-43-1,-11-5-70-15,3-6-28 0,-4-9-27 16,-1-5-4-16,8-9-6 16,4-1-5-16,7-5-18 15,8 3-5-15,8 3-15 16,7 3-5-16,11 8-3 16,4 5-4-16,1 10 17 15,-3 6 4-15,-4 12 8 16,-6 8 6-16,0 6-3 15,-6 1 24-15,2-2-141 16,7-3-419-16</inkml:trace>
  <inkml:trace contextRef="#ctx0" brushRef="#br0" timeOffset="30205.147">21673 9756 757 0,'5'-3'412'0,"0"2"-76"0,0 5-140 15,-4 11-89-15,-4 1-21 16,-4 2-13-16,-4-4-15 16,0-4-15-16,1-3-2 15,2-7-2-15,2-5 0 16,5-9-7-16,4-4-7 16,6-6-13-16,9 2-7 15,5 2-8-15,3 0-3 0,6 12 5 16,-2 4 1-1,-1 12 6-15,-8 6 0 0,-7 7-6 16,-8 1 0-16,-4 6 5 16,3 2-43-16,6-2-184 15,5-3-310-15</inkml:trace>
  <inkml:trace contextRef="#ctx0" brushRef="#br0" timeOffset="30428.4319">22055 9863 713 0,'3'-11'421'15,"-1"-8"-86"-15,-3 0-97 16,-4 0-36-16,-13-2-54 16,-2 1-18-16,-8 4-45 15,-1 4-22-15,6 9-45 16,0 4-18-16,9 11-14 16,4 5 1-16,3 6 6 0,11 5 6 15,7-1 8-15,5-1 4 16,9-4 2-16,2-7 2 15,3-9-36-15,4-3-53 16,-6-12-203-16,-3-4-216 16</inkml:trace>
  <inkml:trace contextRef="#ctx0" brushRef="#br0" timeOffset="30597.0725">22158 9708 571 0,'3'-18'424'0,"3"-19"70"16,0 4-104-16,1 14-123 15,0 10-71-15,-2 15-98 16,-2 13-42-16,-1 17-45 15,-1 7 0-15,3 20-5 16,1 6 1-16,2 7 1 16,1 2 0-16,-4-15 2 15,-1-10 0-15,1-15 10 16,1-10-32-16,-2-16-144 16</inkml:trace>
  <inkml:trace contextRef="#ctx0" brushRef="#br0" timeOffset="30952.2197">22233 9801 1184 0,'8'-3'479'0,"13"0"-298"0,10 4-97 16,7 9-68-16,7 4-26 15,5 2-123-15,-2-1-72 16,5-4-77-16,-11-6 23 15,-5-7 155-15,-5-6 123 16,-15-7 169-16,-3-3 34 16,-17-2 25-16,-8-1-24 15,-11-2-51-15,-4-1-21 0,-9 2-51 16,0 4-26 0,-2 3-48-16,2 7-23 0,13 9-26 15,3 7-4-15,11 10 9 16,4 3 11-16,6 7 18 15,8-1 10-15,13 0 2 16,2-1 1-16,8-6-2 16,4-5 6-16,-3-12-89 15,-2-5-74-15</inkml:trace>
  <inkml:trace contextRef="#ctx0" brushRef="#br0" timeOffset="31152.9102">22699 9677 915 0,'1'-4'481'15,"3"-2"-160"-15,3 9-127 16,1 6-47-16,4 12-63 16,0 2-1-16,0 5-12 15,1 1 0-15,0-4 7 0,-1-3 9 16,-2-12 23-16,-1-4 6 16,3-12-12-16,2-5-19 15,0-4-42-15,-2-6-41 16,-2 3-135-16,3 3-367 15</inkml:trace>
  <inkml:trace contextRef="#ctx0" brushRef="#br0" timeOffset="31596.4823">23012 9640 522 0,'-3'-3'364'0,"1"-1"19"15,-4 4-141-15,5 0-116 16,0 0-41-16,-4 11-23 16,-10 42 18-16,20-29 12 15,8 0 1-15,10-3-2 16,3-4-10-16,4-5-10 15,2-5-5-15,-3-10-15 16,-1-6-3-16,-8-6-11 16,-4-3-5-16,-7-5-8 0,-1 4-7 15,-6 8-15-15,-2 0-11 16,-1 11-19-16,-5 1-5 16,6 10 2-16,3 6 8 15,6 5 17-15,4-1 6 16,2-4 9-16,2 0 21 15,0-11 44-15,0-1 23 16,-4-10 22-16,-3-10-12 0,-5-4-38 16,0-4-22-16,-5-3-30 15,-3 1-16-15,0 4-92 16,-4 7-90-16</inkml:trace>
  <inkml:trace contextRef="#ctx0" brushRef="#br0" timeOffset="31823.5958">23633 9735 912 0,'24'0'572'16,"15"-1"-39"-16,11 3-257 0,-5 1-73 16,-9 1-95-16,-3 5-90 15</inkml:trace>
  <inkml:trace contextRef="#ctx0" brushRef="#br0" timeOffset="32720.4553">1821 10711 948 0,'-3'-4'482'0,"0"-1"-196"15,-1 10-103-15,3 28-117 16,2 20-49-16,8 31-6 15,2 10 1-15,-1-1 2 16,0-3-1-16,-6-20 5 16,0-9 3-16,0-16-21 15,0-11-31-15,-2-18-123 16,0-11-85-16</inkml:trace>
  <inkml:trace contextRef="#ctx0" brushRef="#br0" timeOffset="32845.4612">1883 10926 964 0,'11'0'366'0,"23"0"-270"16,5 2-56-16,13 3-91 16</inkml:trace>
  <inkml:trace contextRef="#ctx0" brushRef="#br0" timeOffset="33168.1791">2497 10776 907 0,'-23'-9'486'0,"-16"-6"-111"15,-9 7-181-15,-3 2-57 16,12 7-74-16,5 2-33 16,17 7-44-16,6 0-11 0,8 4-6 15,8 2 4-15,13 1 12 16,4-1 8-16,12 1 7 15,-3-4 4-15,-1-3 5 16,-5-2 3-16,-11-5-1 16,-9 1-4-16,-16-1-6 15,-7 5-1-15,-12 4-4 16,-1-1 1-16,5 1-2 16,10 2-5-16,15-3-2 15,7 2 2-15,15-1 6 16,4-2 5-16,6-3 6 15,0 2 14-15,-4-3-100 16,-11-6-115-16</inkml:trace>
  <inkml:trace contextRef="#ctx0" brushRef="#br0" timeOffset="33289.4563">2360 10530 1090 0,'-2'-11'485'16,"-3"-11"-264"-16,6 10-104 15,12 20-109-15,1 3-71 16</inkml:trace>
  <inkml:trace contextRef="#ctx0" brushRef="#br0" timeOffset="33469.9087">2526 10779 911 0,'4'11'488'0,"7"12"-111"15,0 2-87-15,0 0-117 16,5 0-53-16,-2-5-69 15,7-2-16-15,4-9-8 16,-6-4 3-16,4-9 10 16,-5-9 0-16,-2-7-1 15,-2-7-4-15,-7-3-34 16,-2 3-82-16</inkml:trace>
  <inkml:trace contextRef="#ctx0" brushRef="#br0" timeOffset="33787.918">3004 10786 1055 0,'-5'-2'467'0,"-10"-2"-231"0,7 4-65 16,-4 6-92-16,1 2-28 15,7 10-39-15,-5 1-8 16,11 7-3-16,9 2 4 16,5-2 21-16,9-4 21 15,2-9 33-15,-2-6 5 0,4-8 18 16,-4-6-2-16,-10-10-13 16,-7-4 3-16,-13-4-31 15,-8-2-14-15,-7 3-24 16,-4 2-8-16,5 7-34 15,9 6-58-15,2 7 16 16</inkml:trace>
  <inkml:trace contextRef="#ctx0" brushRef="#br0" timeOffset="34128.0919">3485 11023 1281 0,'-1'0'634'16,"1"0"-241"-16,4 1-141 16,-5-1-123-16,1 0 260 15</inkml:trace>
  <inkml:trace contextRef="#ctx0" brushRef="#br0" timeOffset="45408.492">17918 3904 963 0,'-7'0'522'15,"-4"3"-98"-15,-5 19-277 16,-4 7-54-16,0 11-61 16,3 4-9-16,3-5-8 15,3-1-3-15,7-10-3 16,4-5 0-16,4-15 4 16,2-8 9-16,3-12 6 15,1-6 3-15,5-11 0 0,2-8-3 16,4-3 2-16,0-4-1 15,-4-3 0-15,-1 7-6 16,-4 7-1-16,-4 9 0 16,-3 17-11-16,-2 9-2 15,-1 23-8-15,3 5-3 16,8 12 3-16,-3 7 1 16,7-3 1-16,1 1 0 15,-5-5 1-15,5-6 1 16,-4-10-1-16,1-10-40 0,-2-9-105 15,0-7-80-15</inkml:trace>
  <inkml:trace contextRef="#ctx0" brushRef="#br0" timeOffset="45576.4811">17853 4104 954 0,'6'-2'434'0,"15"-4"-209"16,6 6-96-16,10 7-86 16,-1 1-21-16,-6 5-93 15,-3-2-149-15</inkml:trace>
  <inkml:trace contextRef="#ctx0" brushRef="#br0" timeOffset="45774.4841">18196 3968 897 0,'0'-11'543'15,"2"-16"-14"-15,3 8-164 16,7 15-179-16,0 6-61 16,7 25-96-16,0 12-4 15,-11 12 22-15,-8 1 8 16,-14-2 6-16,-4-6-11 16,-2-10-13-16,4-8 7 0,7-14-164 15,2-4-214-15</inkml:trace>
  <inkml:trace contextRef="#ctx0" brushRef="#br0" timeOffset="46491.6879">22984 3975 1107 0,'-2'-13'513'15,"-6"-8"-216"-15,1 4-47 16,-3 16-93-16,-1 7-50 15,-1 20-71-15,-3 6-24 16,8 18-11-16,4 5 3 16,5 0 7-16,5-2 0 15,7-9 2-15,6-3 0 0,-3-13-9 16,6-4-48-16,-3-12-147 16,-2-10-130-16</inkml:trace>
  <inkml:trace contextRef="#ctx0" brushRef="#br0" timeOffset="46652.1401">23166 4037 1060 0,'1'-5'567'15,"-1"-13"-173"-15,1 17-214 16,1 10-61-16,4 16-105 16,4 9-14-16,-1 15 0 15,1 1 2-15,-4-1 3 16,0-2-12-16,-2-11-128 15,2-9-100-15</inkml:trace>
  <inkml:trace contextRef="#ctx0" brushRef="#br0" timeOffset="46951.3538">23210 4042 697 0,'14'-10'429'15,"13"-17"61"-15,7 5-249 16,10 16-100-16,-3 2-28 15,2 13-72-15,-10 1-19 16,-18 4-19-16,-11 4-1 0,-24-1 1 16,-6 2 2-16,-11-1 8 15,2-3-1-15,18-3-12 16,5-2-4-16,23-2-7 16,8 1 0-16,10 0 9 15,6 1 2-15,-2 7 1 16,-4-1 6-16,-15 2 11 15,-10 1 7-15,-19-1 10 16,-13-4 1-16,-8-4-6 16,0-4 10-16,5-6-107 15,10-1-85-15</inkml:trace>
  <inkml:trace contextRef="#ctx0" brushRef="#br0" timeOffset="47199.2681">23559 3970 973 0,'9'-9'524'0,"13"-2"-100"0,4 8-173 16,8 21-141-16,2 6-17 16,0 17-9-16,-6 2-11 15,-11 7-6-15,-9 2-9 16,-20-4-29-16,-5-3 15 15,-10-10 25-15,0-6-1 16,4-7 0-16,2-4-11 0,7-8-37 16,4-1 8-16,8-3 242 15</inkml:trace>
  <inkml:trace contextRef="#ctx0" brushRef="#br0" timeOffset="49851.8844">4179 10574 969 0,'-1'-7'504'0,"-3"-4"-162"15,0 10-168-15,0 6-59 16,-3 26-90-16,1 12-25 0,3 22 1 16,4 11 3-16,7 1 6 15,3 0 0-15,5-19-67 16,3-12-111-16</inkml:trace>
  <inkml:trace contextRef="#ctx0" brushRef="#br0" timeOffset="50133.4184">4503 10774 774 0,'-3'-3'423'0,"-14"-4"-77"15,-3 4-88-15,-6 4-110 16,-6 5-47-16,5 13-73 15,-1 6-26-15,12 11-22 16,13 5 2-16,19-1 8 0,10-2 5 16,11-16 24-16,-1-3 4 15,-6-14 8-15,-5-2 3 16,-18-4 13-16,-3-3 4 16,-13-3-3-16,-1-4 4 15,-5-1-108-15,-2-8-98 16</inkml:trace>
  <inkml:trace contextRef="#ctx0" brushRef="#br0" timeOffset="50282.7038">4573 10810 1256 0,'10'11'511'0,"19"16"-332"16,9 12-52-16,9 9-67 15,0 3-25-15,-9-2-21 16,-1 0-9-16,-6-7-67 15,-3-4-106-15</inkml:trace>
  <inkml:trace contextRef="#ctx0" brushRef="#br0" timeOffset="50476.3741">4891 10732 1385 0,'-9'4'549'0,"-17"9"-371"0,-6 12-55 16,-7 22-70-16,-5 13-18 16,0 12-22-16,0 1-5 15,6-7 17-15,8-7-50 16,14-16-134-16,6-9-125 16</inkml:trace>
  <inkml:trace contextRef="#ctx0" brushRef="#br0" timeOffset="50762.1335">4962 10823 980 0,'4'5'423'15,"-4"4"-196"-15,0 17-138 16,1 7-12-16,-3 0 0 16,6 1-3-16,5-9 10 15,9-7 11-15,9-6 1 16,1-11-3-16,4-8-20 16,-5-8-18-16,-4-4-20 15,-5-2-7-15,-4-6-113 16,-1 1-107-16</inkml:trace>
  <inkml:trace contextRef="#ctx0" brushRef="#br0" timeOffset="50839.9695">5106 10709 764 0,'-4'-3'406'15,"-2"-3"-132"-15,3 3-105 16,8 3-421-16</inkml:trace>
  <inkml:trace contextRef="#ctx0" brushRef="#br0" timeOffset="51313.4124">5524 10730 1095 0,'-8'-3'422'0,"-8"0"-303"16,-1 3-68-16,8 7-55 15,6 8-11-15,5 4-1 16,1 3 4-16,16-1 12 16,1-5 6-16,5-3 5 15,5-5 1-15,-13-3 3 16,-4-4-5-16,-13-2-11 16,-6 2-3-16,-17 1-6 0,-6 2 5 15,-3 7 5-15,-2-1 6 16,13 9 3-16,6 4-1 15,9-1 5-15,3 2-4 16,14 0 6-16,5-5 15 16,9-4 30-16,8-8 10 15,4-9 7-15,1-4-9 16,3-12-24-16,-2 0-8 16,-5-8-8-16,-4 2-2 0,-11 0 3 15,-4 0 18-15,-9 10 31 16,-2 2-1-16,-7 18-5 15,-1 8-16-15,1 14-32 16,0 5-2-16,3 1 19 16,3-4-51-16</inkml:trace>
  <inkml:trace contextRef="#ctx0" brushRef="#br0" timeOffset="51809.5619">6640 10814 936 0,'25'-2'408'0,"34"0"-229"15,9 2-26-15,-6-1-76 16,-4 1-21-16,-16-4-29 16,-8 0-67-16</inkml:trace>
  <inkml:trace contextRef="#ctx0" brushRef="#br0" timeOffset="51978.4155">6914 10789 950 0,'2'1'413'0,"5"9"-210"16,-7 4-68-16,6 15-71 16,-4 5-16-16,-2 2-32 15,2 1-4-15,2-4-4 16,2-4-50-16,9-7-184 16</inkml:trace>
  <inkml:trace contextRef="#ctx0" brushRef="#br0" timeOffset="52233.8978">7269 10880 1134 0,'-11'-6'488'0,"-16"-6"-272"16,3 8-75-16,7 7-97 15,-1 4-31-15,10 10-33 16,6 5-4-16,7 1 5 15,10 2 4-15,10-2 10 16,5-8 14-16,4-3 40 0,0-8 28 16,-6-7 63-16,-9-3 15 15,-12-12-7-15,-3 2-22 16,-16-9-61-16,-5-1-31 16,-7 9-112-16</inkml:trace>
  <inkml:trace contextRef="#ctx0" brushRef="#br0" timeOffset="52811.4208">8379 10613 854 0,'-15'-2'428'0,"-10"-1"-170"16,-16 4-95-16,-3 7-34 15,2 11-83-15,6 10-21 0,20 21-30 16,11 7-6-16,23 14 6 16,17 0 5-16,16-18 18 15,9-8 7-15,14-26 12 16,-3-12-4-16,6-17 60 16,-6-15 20-16,-15-20 22 15,-6-8 14-15,-24-12-55 16,-9 2-21-16,-27 2-27 15,-16 3-14-15,-12 18-22 16,-7 4-3-16,7 20-94 16,4 7-71-16</inkml:trace>
  <inkml:trace contextRef="#ctx0" brushRef="#br0" timeOffset="52946.5341">8220 10780 692 0,'7'4'382'15,"21"4"-34"-15,16 0-154 16,24-3-75-16,15-3-35 16,22-2-103-16,3 1-115 15</inkml:trace>
  <inkml:trace contextRef="#ctx0" brushRef="#br0" timeOffset="53424.4918">8877 10774 797 0,'-4'9'337'16,"-5"9"-186"-16,3 20-53 15,-5 7 0-15,5 12 9 16,1-2 0-16,1-7-13 16,-1-6-10-16,-1-17-33 15,2-5-16-15,6-18 56 16,5-3 3-16,8-20 0 15,-3-9 1-15,2-16-65 16,-6-13-5-16,-7-11-3 16,-1-6-2-16,-2 9-9 15,2 15-7-15,-1 23-13 16,1 16-25-16,-4 17-10 16,6 10 1-16,7 14 4 15,1 5 23-15,13 6 13 0,-1-1 2 16,3-2 2-16,7-5 2 15,-4-13 8-15,2-10 5 16,-5-19 9-16,-5-11 2 16,2-9-5-16,-4-7-5 15,-1-4-5-15,-2-1-1 16,-3 8-7-16,0 9-3 16,-5 17-12-16,-1 10-2 15,-5 18 7-15,0 8 3 0,4 15 10 16,2 8 1-16,2 10-3 15,0 3-1-15,4-5-5 16,-2-5-26-16</inkml:trace>
  <inkml:trace contextRef="#ctx0" brushRef="#br0" timeOffset="53640.4627">9462 10725 1255 0,'-4'1'557'16,"-5"2"-254"-16,2 22-176 16,5 11-53-16,3 21-22 15,5 10-5-15,5 2-14 16,-1-6-5-16,-1-18-3 0,2-7-5 16,2-18-5-16,2-5 4 15,-2-16-77-15,-1-9-71 16,-8-14-258-16</inkml:trace>
  <inkml:trace contextRef="#ctx0" brushRef="#br0" timeOffset="53902.3223">9650 10666 691 0,'18'-2'389'0,"21"2"-66"16,-3 3-71-16,-14 7-86 15,-6 2-36-15,-17 3-43 16,-9 3-25-16,-11 2-30 15,-11-2-6-15,-9-4-6 16,-1-2-2-16,4 3-8 16,4 0-4-16,13 6-10 15,9 2-5-15,9 1 3 16,9 4 6-16,16-2 11 16,7-3 6-16,18-6 0 15,5-4-2-15,6-4 7 16,-3-8-39-16,-1-5-135 15,4-3-176-15</inkml:trace>
  <inkml:trace contextRef="#ctx0" brushRef="#br0" timeOffset="54266.2314">10059 10756 789 0,'-7'-4'409'16,"-4"-2"-109"-16,3 8-105 15,3 17-72-15,5 8-34 0,2 18-33 16,3 6 5-16,2 4 4 16,2-2 7-16,-4-20 10 15,2-7-10-15,-4-15-7 16,-3-9 17-16,-3-6 1 15,-4-9-2-15,-5-15-19 16,-1-6-27-16,1-13-16 16,1-6-3-16,8-3-11 15,6-1-5-15,18 15-16 16,5 5-3-16,14 14 0 16,6 10 2-16,5 11 7 15,2 2-1-15,8 11-56 16,0 2-62-16,-2 4-223 15</inkml:trace>
  <inkml:trace contextRef="#ctx0" brushRef="#br0" timeOffset="54463.6252">10116 11101 966 0,'8'3'499'0,"9"4"-142"16,20 0-198-16,4 0-20 0,10-6-81 15,-4 0-37-15,1-3-157 16</inkml:trace>
  <inkml:trace contextRef="#ctx0" brushRef="#br0" timeOffset="54611.7267">10102 10991 1151 0,'10'0'491'0,"22"-1"-225"16,12 1-147-16,28 3-42 16,7-3 11-16</inkml:trace>
  <inkml:trace contextRef="#ctx0" brushRef="#br0" timeOffset="55012.5594">10689 10866 1054 0,'20'-7'493'16,"11"-5"-221"-16,17 8-138 15,9 6-42-15,4 8-80 16,6 3-70-16</inkml:trace>
  <inkml:trace contextRef="#ctx0" brushRef="#br0" timeOffset="55325.4842">11240 10685 803 0,'0'12'349'0,"0"21"-119"16,0 9-69-16,3 16 8 15,2 5-21-15,2-4-63 16,-4-8-29-16,2-19-28 16,-2-12 0-16,2-16 16 15,4-2 8-15,-8-20 4 16,-1-6-2-16,-6-16-20 16,-4-14-9-16,-3-10-10 15,-5-5-2-15,2-1-4 16,1 9-6-16,12 18-17 15,15 13-9-15,17 18-16 16,11 9 0-16,22 4 14 16,8 6 5-16,14 8-24 15,-4 2 2-15</inkml:trace>
  <inkml:trace contextRef="#ctx0" brushRef="#br0" timeOffset="55536.4355">11242 11098 998 0,'8'5'493'0,"14"4"-137"15,13 1-149-15,21-7-65 16,9-2-51-16,6-3-69 15,-2-5-58-15</inkml:trace>
  <inkml:trace contextRef="#ctx0" brushRef="#br0" timeOffset="55700.1898">11267 10861 1120 0,'15'1'550'16,"8"2"-157"-16,28 0-242 16,16 1-9-16,17-3-61 15,4-1-77-15</inkml:trace>
  <inkml:trace contextRef="#ctx0" brushRef="#br0" timeOffset="56372.5316">11919 11036 716 0,'-6'4'379'0,"-3"15"-36"0,-3 10-189 16,-4 8-51-16,0 8-27 16,2-5-40-16,5-3-11 15,9-10-7-15,3-10 3 16,7-10 21-16,-1-10 16 0,1-16 20 16,3-5-1-16,-2-13-19 15,2-1-15-15,-6-7-7 16,1-2-3-16,1 10-7 15,-1 5-8-15,3 14-20 16,0 10-10-16,-2 15-9 16,4 12 3-16,8 15 0 15,3 5 9-15,8 6 8 16,2 2 3-16,-7-11-32 16,-6-3-57-16,-9-13-149 15,-5-7-194-15</inkml:trace>
  <inkml:trace contextRef="#ctx0" brushRef="#br0" timeOffset="56510.3387">11858 11178 654 0,'13'1'363'0,"8"-1"-46"16,25 0-214-16,14 0-30 15,9 0-45-15,9 5-94 16</inkml:trace>
  <inkml:trace contextRef="#ctx0" brushRef="#br0" timeOffset="56824.6109">12212 11137 618 0,'-2'-4'424'0,"-5"-3"62"15,7-1-232-15,15 7-111 16,6 0-52-16,17 6-61 16,9-1-12-16,1-3-5 15,-3 2 2-15,-10-7 0 16,-8 1-10-16,-14-3-16 16,-4-4-4-16,-7 4-6 15,1 0 4-15,1 5 11 16,1 1 7-16,0 7 11 15,1 2 8-15,-6 4 7 16,0 3-3-16,0 1-1 16,-3 0-23-16,5 0-164 15,3-8-373-15</inkml:trace>
  <inkml:trace contextRef="#ctx0" brushRef="#br0" timeOffset="56992.1442">12653 10966 876 0,'4'0'429'16,"-1"4"-180"-16,2 4-70 16,-2 15-100-16,3 4-36 15,5 10-13-15,-3 4-7 16,4-3-3-16,-4-1 4 16,-5-6-18-16,1-7-40 0,1-7-153 15</inkml:trace>
  <inkml:trace contextRef="#ctx0" brushRef="#br0" timeOffset="57270.03">12618 11042 552 0,'7'-11'295'0,"13"-11"3"16,4 4-70-16,-1 9-43 16,5 6-15-16,2 10-75 15,1 8-38-15,-1 3-30 16,-6 3-3-16,-19-3-1 15,-10-5-2-15,-7 2-2 16,-6-5-2-16,7-6-9 0,11 0-4 16,11-4-2-16,9 2-2 15,9 0 0-15,1 7-1 16,-6 4-5-16,-3 3 0 16,-18 9 5-16,-8-4 1 15,-21 1 5-15,-5 4 0 16,-6-8-10-16,5-4-59 15</inkml:trace>
  <inkml:trace contextRef="#ctx0" brushRef="#br0" timeOffset="57618.511">13344 10768 883 0,'2'0'533'0,"-1"-4"-63"16,0 4-193-16,-1 0-65 16,0 0-85-16,0 0-38 15,0 0-49-15,0 0-12 16,0 0-24-16,0 0-48 16,5 1-172-16,3 3-380 15</inkml:trace>
  <inkml:trace contextRef="#ctx0" brushRef="#br0" timeOffset="57891.0676">13377 11010 744 0,'0'1'495'0,"0"3"40"15,0-3-153-15,0-1-104 16,0 0-49-16,0 0-69 16,4 0-21-16,1 1-48 15,0-1-20-15,-2 0-30 16,0 0-13-16,-3 0 204 0</inkml:trace>
  <inkml:trace contextRef="#ctx0" brushRef="#br0" timeOffset="58792.3008">14635 10642 713 0,'-5'6'342'0,"-13"13"-100"15,-6 13-153-15,-8 16-41 16,0 12-3-16,8 10-1 16,4-1-10-16,10-12-11 15,4-12-3-15,6-27 5 0,0-6 12 16,4-16 15-16,0-8 3 15,6-14 1-15,2-9-11 16,5-18-16-16,0-7-5 16,-4-6-7-16,1 4-4 15,-6 8-7-15,7 10-5 16,-2 18-1-16,-5 7 1 0,-1 16-6 16,-4 6-2-16,3 14-4 15,12 11-4-15,16 18 10 16,12 8 3-16,21 14 3 15,3 1 2-15,4-3 4 16,-7-4 1-16,-17-19 1 16,-12-6 3-16,-24-18 3 15,-13-7 6-15,-24-6 4 16,-18-5-2-16,-26-1-4 16,-10 0-8-16,-6-3-3 15,7 0-3-15,17 3-3 16,10 0-1-16,23 0-13 15,10 2-32-15,15-1-74 16,13-1-59-16</inkml:trace>
  <inkml:trace contextRef="#ctx0" brushRef="#br0" timeOffset="59010.8058">15113 10672 1158 0,'-1'-2'492'0,"3"2"-258"15,1 16-127-15,-3 10-37 16,10 25-7-16,-2 9-4 0,4 12-15 16,0-2-7-16,-2-8-12 15,-5-11-6-15,2-13-147 16</inkml:trace>
  <inkml:trace contextRef="#ctx0" brushRef="#br0" timeOffset="59277.1905">15548 10654 871 0,'0'0'419'0,"-2"2"-173"15,-4 4-93-15,-22 9-83 16,-8 2-30-16,-18 6 0 16,-10 1-9-16,-1 6-6 15,7 0 2-15,14 0-13 0,11 0-7 16,18-6 16-16,8 3 10 16,17-1 26-16,11 2 14 15,26-1-4-15,10 4-9 16,16-7-22-16,2-3 17 15,-7 2-104-15</inkml:trace>
  <inkml:trace contextRef="#ctx0" brushRef="#br0" timeOffset="59621.0653">15674 11129 908 0,'-4'9'429'0,"-10"13"-175"16,0 1-60-16,8 2-90 15,-5-3-30-15,10-3-32 16,1-6-13-16,-1-9 10 16,3-4 2-16,0-13-3 15,1-5-1-15,4-8-19 16,2-5-2-16,-1-7-3 15,5-2 2-15,-5 1-4 16,-5 4-7-16,6 21 3 16,-6 6-7-16,2 16 2 15,7 11 5-15,4 3-6 0,8 11 6 16,7 0-4-16,3-1 1 16,-2-2 5-16,-3-5-51 15,-8-1-231-15</inkml:trace>
  <inkml:trace contextRef="#ctx0" brushRef="#br0" timeOffset="59767.3032">15661 11201 1402 0,'7'0'508'0,"24"-1"-428"15,10 0-25-15,14 0-65 16,3-3-73-16</inkml:trace>
  <inkml:trace contextRef="#ctx0" brushRef="#br0" timeOffset="60094.3168">15977 11093 1182 0,'4'-2'469'0,"9"-4"-317"0,12 6-38 15,7 0-66-15,2-1-11 16,5 1-17-16,-5-5-1 16,-5 2-40-16,-5 0-17 15,-11-2-21-15,-4-2-9 16,-7 0 36-16,3 0 11 15,-2 3 22-15,2 5 18 16,0 4 16-16,2 0 10 0,1 9 5 16,-2-3-11-16,-2 5-10 15,-3 3-2-15,-2-6-60 16,-2 2-77-16</inkml:trace>
  <inkml:trace contextRef="#ctx0" brushRef="#br0" timeOffset="60297.4579">16409 10920 1113 0,'5'5'471'0,"2"6"-248"16,2 11-61-16,1 13-47 15,1 1-12-15,1 5-31 16,3 0-17-16,-2-6-28 15,-4-4-6-15,-3-6-9 0,-4-7-40 16,-3-7-145-16</inkml:trace>
  <inkml:trace contextRef="#ctx0" brushRef="#br0" timeOffset="60605.0677">16376 10976 782 0,'10'-4'488'0,"4"-7"12"0,15 6-308 16,2 1-31-16,3 4-71 16,2 9-23-16,-7 3-35 15,-2 4-13-15,-3 1-10 16,-7-3-3-16,-8-2-1 16,-9-3 0-16,-9-3-15 15,-5-4-3-15,0 2-3 16,5-4-7-16,5-2 10 15,10 6 0-15,8-1-3 16,5 3 2-16,5 10 2 16,-8 0 2-16,-10 5 10 15,-10 2 8-15,-18-3 10 16,-6-2 2-16,-7-3 13 16,9-4-42-16</inkml:trace>
  <inkml:trace contextRef="#ctx0" brushRef="#br0" timeOffset="60926.4257">16913 10667 692 0,'5'-2'406'0,"10"2"29"16,8 2-171-16,17 1-73 15,5 0-25-15,14 1-78 16,3-4-31-16,-8 0-36 15,-2 1-3-15,-19-1-53 16,-8 2-50-16,-17 2-254 16</inkml:trace>
  <inkml:trace contextRef="#ctx0" brushRef="#br0" timeOffset="61101.3873">17031 10843 794 0,'2'4'481'16,"12"3"-9"-16,5-1-160 16,26-4-129-16,12-2-59 15,8-3-82-15,1-3-6 16,-17-1-121-16,-13 3-86 16</inkml:trace>
  <inkml:trace contextRef="#ctx0" brushRef="#br0" timeOffset="64571.131">18582 10515 571 0,'21'3'317'0,"19"1"-17"16,-11-4-20-16,-27-1-34 15,-7 0-33-15,-28 0-86 16,-6 1-44-16,-14 1-58 15,-16-1-6-15,-14 2-10 16,-6 2-10-16,-5-1-50 16,13 2-18-16,26 3-16 15,12-2 7-15,23 3 31 16,11 3 13-16,17-3 13 16,7 1 0-16,21 4 12 15,7-2 12-15,13 2 22 16,9 6 14-16,-1-1 13 15,-3 6-6-15,-20 2-17 16,-19 2-12-16,-32 8-10 16,-15 6-2-16,-27 6 1 15,0 4 0-15,-3-7-1 0,7-2 1 16,11-13 0-16,10-5 2 16,14-10-1-16,1-9-4 15,15-4 27-15,8-3 12 16,22 0 11-16,17-1 8 15,25 2-17-15,6-1-1 16,7 4-3-16,-6 1-3 16,-8-3-9-16,-7 1-15 15,-11-4-163-15</inkml:trace>
  <inkml:trace contextRef="#ctx0" brushRef="#br0" timeOffset="65225.3581">19009 10644 948 0,'-6'-12'449'0,"5"-10"-181"16,2 15-120-16,3 8-46 15,9 19-58-15,6 11-28 16,-1 16-11-16,9 11 3 0,3 14 5 16,-8 0 1-16,-4-4 0 15,-8-11-1-15,-6-22 1 16,2-13 2-16,3-16 54 16,6-6 5-16,6-22 4 15,3-8 1-15,-2-24-50 16,-1-14-5-16,-10-5-11 15,-5-2-4-15,-3 17-11 16,-3 12-7-16,0 26-23 16,0 14-9-16,0 17-2 15,4 14 3-15,6 14 22 16,7 7 8-16,5 13 6 16,4 1 1-16,-1 3 2 15,0-5 2-15,-2-17 3 16,-2-10 13-16,-6-20 48 15,2-10 14-15,1-16 18 16,7-5-8-16,10-18-38 0,-3-11-13 16,4-15-13-16,-6-6-6 15,-8 5-12-15,-4 11-11 16,-11 17-82-16,-2 12-65 16</inkml:trace>
  <inkml:trace contextRef="#ctx0" brushRef="#br0" timeOffset="65614.323">19858 11024 716 0,'14'0'384'0,"6"-6"-86"31,-11 3-50-31,2 0-75 0,27-7-42 0,-4-4-57 16,-6-8-23-16,-27 7-24 15,-6-2-9-15,-13 4-22 16,-5 6-10-16,-6 11-14 15,-1 7 0-15,6 16 6 0,1 4 3 16,11 3 3-16,5 0 1 16,10-9 5-16,9-3 7 15,10-5 23-15,7-2 7 16,-1-7 9-16,1-3-2 16,-5-7-46-16,-1-3-94 15</inkml:trace>
  <inkml:trace contextRef="#ctx0" brushRef="#br0" timeOffset="65751.4488">20096 11019 723 0,'7'4'376'0,"10"6"-103"15,6 6-74-15,4 1-104 16,7 3-28-16,1 0-39 16,-2-4-6-16,-1 2-45 15,-9-5-96-15</inkml:trace>
  <inkml:trace contextRef="#ctx0" brushRef="#br0" timeOffset="65876.422">20312 11034 677 0,'-13'-1'401'0,"-17"1"-30"16,-1 6-147-16,-4 6-116 16,2 7-40-16,2-3-45 15,8 6-25-15,12 1-259 0</inkml:trace>
  <inkml:trace contextRef="#ctx0" brushRef="#br0" timeOffset="66128.2823">20453 10704 1067 0,'3'4'444'0,"1"6"-245"0,-5 17-110 15,0 8-11-15,0 20-9 16,-1 3-7-16,3 6-6 16,-1-8-8-16,4-14-15 15,7-6-5-15,12-18 3 16,8-3 1-16,-2-12 10 16,-3-6-9-16,-9-6-95 15,-10-4-77-15</inkml:trace>
  <inkml:trace contextRef="#ctx0" brushRef="#br0" timeOffset="66249.1385">20444 10928 1284 0,'19'2'544'0,"20"2"-332"0,0-1-56 15,2 4-663-15</inkml:trace>
  <inkml:trace contextRef="#ctx0" brushRef="#br0" timeOffset="73646.1107">1956 11823 886 0,'-2'-5'402'0,"2"-1"-198"15,0 9-61-15,-1-3-69 16,0 30-23-16,0 70-20 16,4-25-1-16,3 9-11 15,0-2-3-15,2-1 21 16,0-7-57-16,4-15-129 15</inkml:trace>
  <inkml:trace contextRef="#ctx0" brushRef="#br0" timeOffset="73928.8283">2340 11908 427 0,'-2'1'243'16,"-6"7"-41"-16,-11 6-49 16,-23 7-58-16,-7 5-17 15,-14 0 28-15,5 0-2 16,1-2 11-16,11-2 2 16,13-2-26-16,9-2-9 15,26 4-2-15,11-2 8 0,22 6-9 16,8 0-4-16,11-3-24 15,5 0-15-15,3-6-41 16,1-1-74-16,-5-7-215 16</inkml:trace>
  <inkml:trace contextRef="#ctx0" brushRef="#br0" timeOffset="74125.3938">2434 12268 715 0,'0'9'376'16,"0"7"-98"-16,1 13-108 15,4 2-12-15,-1 9-56 16,2-2-24-16,-1-5-40 16,-4-3-10-16,-1-12-19 0,0-3-63 15,-2-8-421-15</inkml:trace>
  <inkml:trace contextRef="#ctx0" brushRef="#br0" timeOffset="74378.1059">2491 12273 783 0,'11'5'350'16,"12"3"-178"-16,-2 5-41 0,-14 2-63 15,-5-1-16-15,-12 4-19 16,-6 1-4-16,-2-4-3 15,1-3-4-15,14-7-35 16,6-4-17-16,14-1-12 16,7 0-5-16,8 6 25 15,0 2 10-15,-1 13-2 16,-3 4 3-16,-17 6 6 16,-11 1 5-16,-23-3 12 15,-5 0 3-15,-4-13-66 16</inkml:trace>
  <inkml:trace contextRef="#ctx0" brushRef="#br0" timeOffset="74603.1521">2855 12201 741 0,'24'-1'447'0,"15"-2"-2"0,17 2-314 16,7 2-32-16,5 1-175 16</inkml:trace>
  <inkml:trace contextRef="#ctx0" brushRef="#br0" timeOffset="74886.0816">3499 11782 964 0,'1'-3'473'0,"1"3"-200"15,-1 10-104-15,6 29-123 0,-2 14-26 16,12 21-3-16,1 6-1 16,-1-4-1-16,1-2-1 15,-8-12-35-15,0-7-65 16,2-12-153-16</inkml:trace>
  <inkml:trace contextRef="#ctx0" brushRef="#br0" timeOffset="75150.332">3935 11865 907 0,'-5'0'429'15,"-5"1"-163"-15,-10 12-173 16,-7 7-44-16,-19 7-35 16,-8 6-7-16,-10 4-3 15,2-2-2-15,18-1 0 16,16-8 10-16,30 0 24 16,16-6 15-16,28 2 25 15,4 1 0-15,10-1-21 16,1 1-13-16,-9-2-32 15,-3-2-68-15</inkml:trace>
  <inkml:trace contextRef="#ctx0" brushRef="#br0" timeOffset="75495.5135">4063 12322 954 0,'-2'8'425'16,"-1"12"-213"-16,-2 1-33 0,-5-2-80 16,2 0-30-16,0-4-40 15,-1-5 0-15,6-8 6 16,-1-4 1-16,4-14-5 16,2-5-8-16,9-11-14 15,3-7-3-15,6 1 0 16,0 4-1-16,1 10-7 15,-4 7-4-15,-5 15-6 16,-1 7 2-16,-5 14 6 16,1 7 3-16,5 9 4 15,1 4 0-15,9 2 1 16,-1-4 0-16,1-8 10 16,0-8-19-16,-7-15-99 15,-4-2-85-15</inkml:trace>
  <inkml:trace contextRef="#ctx0" brushRef="#br0" timeOffset="75632.1033">4064 12365 928 0,'6'-3'488'0,"8"1"-71"16,19 0-313-16,5-1-39 15,14 1-75-15,-3-3-83 16</inkml:trace>
  <inkml:trace contextRef="#ctx0" brushRef="#br0" timeOffset="75921.8735">4577 12062 1097 0,'14'-2'519'16,"8"-1"-224"-16,21-1-137 15,10 1-31-15,11 0-74 16,2 2-23-16,-12 1-18 15,-7-3 4-15,-18 3-88 0,-5 2-65 16,-6 2-276-16</inkml:trace>
  <inkml:trace contextRef="#ctx0" brushRef="#br0" timeOffset="76157.9002">4648 12159 680 0,'1'3'361'0,"8"1"-25"15,9-3-54-15,27 1-40 16,8-2-14-16,13 0-60 16,-1 0-25-16,-16 1-40 15,-8-1-27-15,-14-4-44 16,-6 3-10-16,-12-5-24 15,-2 4-29-15</inkml:trace>
  <inkml:trace contextRef="#ctx0" brushRef="#br0" timeOffset="96757.0754">5500 11704 624 0,'-3'-10'374'0,"-7"-8"-38"16,5 9-109-16,5 11-131 15,5 11-37-15,3 14-48 0,6 15 0 16,6 22 3-16,2 12-4 15,5 3 1-15,-4-4 0 16,-3-11 1-16,-3-14 1 16,-3-8-3-16,0-8-1 15,-5-14 1-15,-1-6-6 16,-4-11 76-16,0-7 27 16,2-12 15-16,-1-11 11 15,5-16-71-15,0-7-24 16,2-10-18-16,1-6-6 15,5 7-10-15,-2 5-3 0,-5 17-2 16,0 14-5-16,-4 22-7 16,-2 10 0-16,7 22 0 15,2 11 2-15,8 12 7 16,0 4 3-16,-9-20 0 31,-6-20 2-31,0 2 1 0,21 50 1 0,-11-19 2 16,0-7 0-16,-11-39 6 15,-2-5 2-15,3-8 3 16,2-7-2-16,0-11-1 16,5-7-2-16,1-9-1 15,-2-10 3-15,0-8-1 16,-3-6-1-16,-5 1-7 16,3 9-3-16,-3 20-5 15,-3 13-9-15,0 23-53 0,-1 6-78 16</inkml:trace>
  <inkml:trace contextRef="#ctx0" brushRef="#br0" timeOffset="97117.3671">6177 12333 735 0,'2'4'298'0,"1"12"-161"16,0 6-39-16,6 14-30 15,-5 1 56-15,1-2-27 16,-1-2-10-16,-2-15 54 16,0-6-46-16,-1-15 47 15,2-7 6-15,1-12-19 16,-1-7-29-16,1-15-45 15,-1-3-4-15,-3-7-9 16,-1 0-8-16,1 12-18 16,0 6-8-16,4 16-11 15,3 6-6-15,9 9-4 16,7 5 0-16,12 5 0 16,7 3 1-16,2 5-160 0,-6-2-96 15</inkml:trace>
  <inkml:trace contextRef="#ctx0" brushRef="#br0" timeOffset="97288.4246">6268 12324 679 0,'6'2'354'0,"20"2"-100"16,8-2-69-16,12 1-73 15,4-2-49-15,-3 4-196 16</inkml:trace>
  <inkml:trace contextRef="#ctx0" brushRef="#br0" timeOffset="97602.2443">7024 11922 853 0,'0'-5'483'0,"0"-5"-82"15,3 25-271-15,2 7-57 16,3 15-64-16,0 11 2 16,-2 2 0-16,2 0 0 15,-4-4 2-15,0-6 1 0,1-12-62 16,2-4-116-16</inkml:trace>
  <inkml:trace contextRef="#ctx0" brushRef="#br0" timeOffset="97748.5067">6909 12117 1858 0,'43'5'31'16,"-6"-3"-10"-16,46 6 24 16,5-4-24-16,-8 2-32 15,-7 1-138-15</inkml:trace>
  <inkml:trace contextRef="#ctx0" brushRef="#br0" timeOffset="98319.124">7584 11711 998 0,'1'6'381'0,"0"3"-245"0,18 29-103 15,8 13-15-15,15 24 8 16,5 8 3-16,-7-5 0 16,-4-3 1-16,-16-17-14 15,-9-9 69-15,-4-12 6 16,-4-9 1-16,-3-16 16 15,0-7-59-15,6-13 12 16,1-11 2-16,7-14 1 16,2-11-12-16,-3-10-24 15,5-5-6-15,-3-7-18 16,2 3 15-16,-1 12 6 16,-8 5 5-16,1 25 14 15,-2 11-24-15,1 17-14 16,5 13-6-16,5 18-7 15,5 3 3-15,6 10 4 16,2 1 0-16,0 1 1 16,-2 2 1-16,-7-4 1 0,-5-6-1 15,-3-12 2-15,-1-9 1 16,-2-14 5-16,2-7 2 16,0-11 5-16,-1-9 0 15,9-11 1-15,-4-8 19 16,4-7 23-16,-4-5 14 15,-15-16 7-15,5 3-24 0,-7-10-27 16,0 1-17-16,2 20 1 16,-7 5-56-16,1 25-210 15</inkml:trace>
  <inkml:trace contextRef="#ctx0" brushRef="#br0" timeOffset="98813.5351">8509 12524 294 0,'10'4'260'15,"8"4"18"-15,-3-8 35 16,-4-5-15-16,-7-12-59 16,-1-8-39-16,-7-15-75 15,-3-9-26-15,1-7-43 16,4 3-17-16,8 5-32 15,5 8-13-15,9 14-13 16,4 4-4-16,5 15-55 16,3 1-74-16</inkml:trace>
  <inkml:trace contextRef="#ctx0" brushRef="#br0" timeOffset="99259.312">8488 12324 974 0,'9'1'454'16,"16"3"-185"-16,10-1-80 16,12 1-74-16,2 0-45 15,-3 0-46-15,-7-1-9 16,-11 2 7-16,-8 2-39 16,-12-5-26-16,-3 3-4 15,-4 4-17-15,-4-1 34 0,0 13 15 16,-5 4 1-16,1 6 2 15,7 7 3-15,-1-4 9 16,7-4 3-16,0-8 4 16,0-11-1-16,2-5 49 15,2-3 7-15,2-7 7 16,-4-4 3-16,5-7-46 16,0-1-8-16,-4-1-11 15,6 4-4-15,-10 7-3 16,-4-2 0-16,0 10-4 15,-11 3 0-15,-3 3 1 16,-3 3 2-16,-6-2 1 16,3 0 1-16,8-4-2 15,3 2-2-15,14 0 22 16,5-2 19-16,10 0 14 16,6-1 1-16,-4-2-18 15,7 4-20-15,-6 1-88 0,0 1-106 16</inkml:trace>
  <inkml:trace contextRef="#ctx0" brushRef="#br0" timeOffset="99626.4841">9418 11981 1277 0,'2'-3'549'0,"0"-1"-335"16,-1 7-73-16,-1-3-99 16,2 28-31-16,11 49-5 15,-3-25 1-15,3 1 0 16,2-3 2-16,3-8 2 16,1-5 1-16,-2-17-52 0,-3-6-61 15,-12-14-244-15</inkml:trace>
  <inkml:trace contextRef="#ctx0" brushRef="#br0" timeOffset="99760.5316">9280 12185 734 0,'1'-1'432'0,"5"1"-74"16,17 1-114-16,19 1-32 16,31 0-76-16,10 1-27 0,10-2-40 15,-6 1-13-15,-31-1 4 16</inkml:trace>
  <inkml:trace contextRef="#ctx0" brushRef="#br0" timeOffset="100531.9744">10242 11797 1022 0,'0'-15'500'16,"7"-11"-197"-16,-7 12-124 15,0 8-40-15,1 13-86 16,1 7-32-16,9 24-28 16,3 13 2-16,1 21 0 15,6 9 2-15,-5-1 3 16,2-5 1-16,-2-19 4 16,1-10 2-16,-1-18 3 15,-1-12 3-15,3-18 36 16,-2-11 10-16,2-17 13 15,0-7 2-15,1-12-25 16,-2-8-9-16,-2-14-12 16,-3-4-7-16,-3 1-11 15,-3 5-5-15,-2 28-8 0,-2 15-3 16,2 22-13-16,0 9-2 16,7 23 1-16,1 12 0 15,10 22 13-15,1 5 3 16,3 2 2-16,-1-3 2 15,-3-8 1-15,-2-9 1 16,-3-17 2-16,-3-11 3 0,-7-20 10 16,3-5 4-16,-3-19 4 15,1-7-1-15,3-14-5 16,3-6-3-16,-1-8 18 16,5-5 0-16,-3 1-6 15,-3 2 0-15,1 16-28 16,-6 12-5-16,-1 19-87 15,-2 12-77-15</inkml:trace>
  <inkml:trace contextRef="#ctx0" brushRef="#br0" timeOffset="100894.1566">11006 12202 970 0,'0'0'475'15,"10"2"-163"-15,3 7-150 16,-5 11-99-16,6 3-26 16,-13 6-16-16,-1 1-2 15,-4-6-4-15,3-1 1 16,0-11 37-16,2-6 20 15,8-8 26-15,-1-8 3 16,12-8-37-16,1-7-19 0,6 2-31 16,3 0-5-16,-3 7-7 15,-3 5-3-15,-9 9 0 16,-2 7 1-16,-6 12 2 16,-2 5 7-16,-5 8 17 15,-5 1 3-15,5-1 2 16,2 0-2-16,10-7 94 15</inkml:trace>
  <inkml:trace contextRef="#ctx0" brushRef="#br0" timeOffset="101422.4278">11870 11979 503 0,'0'-4'385'0,"0"-3"19"15,0 12-171-15,-1 22-128 16,2 10-61-16,6 20 4 16,5 3 8-16,5-5 2 15,-1-1 1-15,0-10-19 0,-1-8-12 16,-2-16-5-16,-2-5 1 15,-4-15-11-15,-2-5-67 16,-12-13-286-16</inkml:trace>
  <inkml:trace contextRef="#ctx0" brushRef="#br0" timeOffset="101565.8844">11752 12177 850 0,'0'-2'408'15,"5"2"-147"-15,11 0-23 0,24-1-69 16,10 0-20-16,26-2-35 15,7-3-27-15,-5 6-30 16,-14 0-18-16,-22 3-92 16,-16 7-61-16</inkml:trace>
  <inkml:trace contextRef="#ctx0" brushRef="#br0" timeOffset="102317.0841">12731 11851 1165 0,'0'-18'504'0,"0"-15"-263"15,2 14-94-15,6 36-104 16,2 20-21-16,15 33-28 16,1 10 2-16,6 15 4 15,-2-5 4-15,-5-6 3 16,0-6 1-16,-6-22 5 15,2-11 2-15,-3-28 48 16,-1-10 23-16,-4-18 23 16,-1-14 5-16,-1-18-38 15,0-12-22-15,-2-14-20 16,0-6-8-16,-2-6-11 16,1 4-7-16,-2 12-11 0,-1 18-3 15,-4 29-20-15,-1 17-3 16,3 29 1-16,3 15-1 15,9 16 18-15,8 7 4 16,4-1 5-16,1 2 1 16,-1 2 1-16,-2-10 0 15,-6-13 2-15,-1-12 4 16,1-26 11-16,-6-14-5 0,5-24 49 16,-1-9 16-16,5-22 19 15,-1-10 13-15,-2-15-39 16,2-12-18-16,-3 4-33 15,-1 11-9-15,-5 32-15 16,-6 17-10-16,-8 31-53 16,-2 12-73-16,0 21-21 15</inkml:trace>
  <inkml:trace contextRef="#ctx0" brushRef="#br0" timeOffset="102657.1948">13527 12282 1109 0,'7'12'424'0,"3"19"-318"0,4 6-26 15,1 8-42-15,-6-2-7 16,-1-7-7-16,-1-9-3 15,-3-13 41-15,-1-6 42 16,-4-11 25-16,-2-4 2 16,-4-11-40-16,3-3-36 15,1-13-6-15,-2-4-1 0,6-3-6 16,4-2-8-16,8 6-30 16,0 6-7-16,9 8-7 15,-2 7-2-15,8 9-2 16,3 2-2-16,4 7-59 15,3 5-61-15</inkml:trace>
  <inkml:trace contextRef="#ctx0" brushRef="#br0" timeOffset="102824.4163">13625 12354 680 0,'6'0'409'0,"4"1"-2"16,6 2-186-16,14-1-120 16,1 0-30-16,13 2-51 15,2 0-85-15</inkml:trace>
  <inkml:trace contextRef="#ctx0" brushRef="#br0" timeOffset="103300.4335">14022 12590 659 0,'0'-5'347'0,"2"-3"-72"16,0-4-94-16,-2 1-79 15,-2-4-23-15,-10-5-34 16,-4 5-14-16,-12 1-25 15,0 10-9-15,-1 8-17 16,2 5-2-16,11 3 4 16,6 3 4-16,10-5 9 15,7 2 5-15,8-2 10 16,3-6 2-16,6-1 2 16,-3-4-2-16,2 2 8 15,-3 5 2-15,-2 4-1 16,-2 8-1-16,-2 7-13 15,-1 6-3-15,-2 7-2 16,-4-1 2-16,-7 0 6 16,-4-9 30-16,-20-5 56 15,-6-5 30-15,-18-8 59 0,-7-4-14 16,-2-9-39-16,6-4-26 16,11-7-56-16,14 0-17 15,15 0-12-15,6 0-6 16,7 3-12-16,7 2-5 15,-1 3-8-15,3 1-3 16,-1 4-50-16,3 3 34 0</inkml:trace>
  <inkml:trace contextRef="#ctx0" brushRef="#br1" timeOffset="139523.0546">10471 12468 938 0,'-7'3'361'16,"-2"1"-265"-16,13-4-45 16,34-19-22-16,27-17 0 15,45-32 19-15,22-16 30 16,48-20 12-16,6-10 17 16,22-8-8-16,-10 3-30 15,-43 19-20-15,-26 19-23 0,-68 37-37 16,-23 21-43-1,-45 29-169-15</inkml:trace>
  <inkml:trace contextRef="#ctx0" brushRef="#br1" timeOffset="139865.6211">10494 12388 878 0,'-4'-5'411'0,"0"-1"-188"16,-3 17-127-16,-7 6-34 16,-6 21-51-16,-3 0-3 15,7 0-8-15,8-5-6 16,21-22-2-16,22-11 1 0,28-27 7 16,14-11-30-16</inkml:trace>
  <inkml:trace contextRef="#ctx0" brushRef="#br1" timeOffset="140236.0751">10079 12716 647 0,'-12'13'272'0,"-12"13"-140"0,4 10-41 15,15 7-23-15,6-1 4 16,17-6 38-16,10-12 15 15,19-21 37-15,6-10 7 16,4-22-10-16,-5-2-1 16,-21-10-16-16,-14 0-2 15,-23 5-28-15,-6 4-27 16,-25 10-44-16,-11 9-23 16,-4 14-133-16,-3 10-107 0</inkml:trace>
  <inkml:trace contextRef="#ctx0" brushRef="#br1" timeOffset="140479.4636">10074 12850 908 0,'-1'-2'444'0,"7"-9"-128"0,17-6-49 15,32-20-59-15,12-13-28 16,22-10-68-16,2-1 14 16</inkml:trace>
  <inkml:trace contextRef="#ctx0" brushRef="#br1" timeOffset="141160.296">12889 12647 815 0,'17'-7'317'0,"37"-15"-219"0,24-11 12 16,34-35 39-16,24-14 5 16,33-33 2-16,16-10-14 15,28-14-47-15,3-7-33 16,-14 15-38-16,-21 11-5 15,-52 44-76-15,-36 16-96 16</inkml:trace>
  <inkml:trace contextRef="#ctx0" brushRef="#br1" timeOffset="141536.3335">13034 12551 805 0,'-5'-7'352'0,"-1"-3"-186"16,0 8-86-16,-3 2-25 15,-5 9-42-15,-1 5-12 16,1 5 0-16,1 4 6 16,6 4 24-16,4-2 11 15,8-1 16-15,9-3 3 16,18-8-9-16,10-6-9 15,20-12-10-15,1-9-60 0</inkml:trace>
  <inkml:trace contextRef="#ctx0" brushRef="#br1" timeOffset="141958.1118">12463 12873 482 0,'-7'25'219'0,"-6"13"-81"16,13-3-35-16,14-5 18 16,21-13 57-16,10-9 9 15,17-18 6-15,-1-9-2 0,-8-16-24 16,-10-3 0-16,-27-2-9 15,-12 0-11-15,-17 3-43 16,-12 3-28-16,-17 5-47 16,-2 7-10-16,-2 14-106 15,1 6-69-15,21 11-216 16</inkml:trace>
  <inkml:trace contextRef="#ctx0" brushRef="#br1" timeOffset="142121.0944">12491 12964 929 0,'2'-7'437'0,"13"-8"-158"16,9-7-36-16,24-12-82 16,7-2-36-16,8-2-68 15,2 0 20-15</inkml:trace>
  <inkml:trace contextRef="#ctx0" brushRef="#br0" timeOffset="144974.4813">14830 12172 952 0,'5'-3'410'16,"19"-4"-179"-16,11 0-123 15,26 2-58-15,10 3-5 16,-4 2-22-16,-4 0-30 0</inkml:trace>
  <inkml:trace contextRef="#ctx0" brushRef="#br0" timeOffset="145125.44">14977 12359 1042 0,'31'-3'432'16,"20"-2"-269"-16,15-2-88 15,4-1-34-15</inkml:trace>
  <inkml:trace contextRef="#ctx0" brushRef="#br0" timeOffset="145692.8236">15715 11973 1016 0,'14'0'446'0,"10"0"-232"0,11 20-126 16,3 14-25-16,0 19-26 15,-2 10 2-15,-15 10 0 16,-2 1 1-16,-5-9-9 15,0-9-3-15,4-25-2 16,3-13 4-16,-3-20 32 16,2-14 5-16,-3-26 3 15,3-10 3-15,-6-21-24 16,-5-10-5-16,-3 4-13 16,-6 3-11-16,0 22-19 15,3 17-5-15,4 23-8 16,-2 14-4-16,0 19-1 15,2 8 1-15,7 15 7 16,8 6 5-16,7 8 3 16,3 2 0-16,-5 2 1 15,-6-2 0-15,-1-12 2 0,-5-9 2 16,-1-19 4-16,0-11 3 16,4-18 7-16,1-12 2 15,4-20 4-15,0-10 7 16,0-10 5-16,0-1 1 15,-6 1-6-15,-2 9-10 16,-5 12-17-16,-6 8-23 16,-4 19-166-16,0 8-150 15</inkml:trace>
  <inkml:trace contextRef="#ctx0" brushRef="#br0" timeOffset="146020.2725">16610 12328 989 0,'-1'15'443'16,"-1"15"-218"-16,2 4-112 16,3 0-29-16,2-2-39 15,0-10-12-15,0-13 5 16,3-4 33-16,-5-15 41 15,2-5 14-15,1-11-5 16,-8-9-31-16,2-10-31 16,-1-3-11-16,-4 2-15 0,1 5-7 15,1 15-19-15,-1 6-7 16,6 12-7-16,7 0-2 16,12 5-4-16,8 0 1 15,15 2 9-15,6 1-107 16,-1 5-132-16,-2 3-105 15</inkml:trace>
  <inkml:trace contextRef="#ctx0" brushRef="#br0" timeOffset="146187.678">16700 12335 1245 0,'16'3'516'0,"20"3"-313"16,7-4-34-16,7-1-79 16,-6-1-33-16</inkml:trace>
  <inkml:trace contextRef="#ctx0" brushRef="#br0" timeOffset="146655.0744">17572 11953 1005 0,'4'11'397'0,"4"18"-263"16,-1 7-31-16,2 15-3 16,-2 3-19-16,-2 1-23 15,-4 3-12-15,-1-10-20 16,0-5-6-16,0-14-48 15,3-11-112-15</inkml:trace>
  <inkml:trace contextRef="#ctx0" brushRef="#br0" timeOffset="146791.2848">17427 12213 936 0,'25'-2'445'0,"14"-1"-191"16,20 0-115-16,13 1-21 15,11 0-69-15,8 2-19 0,-6 0-145 16</inkml:trace>
  <inkml:trace contextRef="#ctx0" brushRef="#br0" timeOffset="147293.4378">18223 12035 951 0,'0'4'405'0,"6"14"-183"16,9 2-97-16,11 16-32 16,6 6-8-16,8 10-37 15,4 4-13-15,-5-1-14 16,-5-4-3-16,-12-20-15 0,-7-10 58 15,-7-21 56-15,-5-8 13 16,0-17 26-16,-2-11-56 16,5-13-57-16,2-5-15 15,-4-5-13-15,3 3-6 16,-1 16-5-16,-3 6-4 16,2 23-7-16,-5 7-6 15,-1 10-6-15,-1 11 0 0,2 10 6 16,5 6 6-16,5 9 5 15,5 5 2-15,5 0 1 16,1-1 0-16,1-13 4 16,-1-8 1-16,-2-23 10 15,0-9 5-15,7-18 25 16,1-11 10-16,0-12 15 16,3-4 9-16,-7-8-17 15,2 0-10-15,-6 5-26 16,-5 4-15-16,-4 16-15 15,-6 5-44-15,-4 20-166 16,-2 5-97-16</inkml:trace>
  <inkml:trace contextRef="#ctx0" brushRef="#br0" timeOffset="147616.7599">18900 12474 1135 0,'0'0'503'0,"9"0"-238"16,7 0-45-16,11-5-30 15,0-1-36-15,-5-9-49 16,-3-6-15-16,-11-7-33 16,-1-9-15-16,-2 0-18 15,-2-3-8-15,8 3-11 16,3 5-6-16,4 2-38 16,4 3-51-16,10 12-165 15</inkml:trace>
  <inkml:trace contextRef="#ctx0" brushRef="#br0" timeOffset="148077.1736">18967 12344 1214 0,'3'0'479'0,"10"3"-319"0,4 0-57 16,10 0-40-16,9 2-23 15,2-5-12-15,2-2-39 16,-8-2-55-16,-9-2-2 16,-12 4-12-16,-3-1 31 15,-7 3 81-15,2 3 15 16,-1 5 13-16,1 7 11 0,2 8-17 16,-3 6-9-16,-2 1-11 15,-2-2-7-15,-1-3-10 16,-1-5-2-16,4-10-1 15,2-2 4-15,5-9 3 16,4-5 1-16,3-1-4 16,3-7-4-16,4-1-8 15,-1-1-2-15,-1 2-2 16,-4 5-1-16,-9 4 0 16,-8 5-1-16,-13 5-3 15,-5 2 1-15,-3 4 1 16,2 3 1-16,13-1-2 15,7-5-2-15,14 5 3 16,7-9 0-16,8 2 4 16,4 1 3-16,0-7-1 15,-2 2 0-15,-6-1 435 0</inkml:trace>
  <inkml:trace contextRef="#ctx0" brushRef="#br0" timeOffset="152358.4008">2047 13291 414 0,'2'-10'321'0,"1"-11"30"16,6-5-102-16,-1-5-19 15,3-2-34-15,-1 5-19 0,-8 2-33 16,-1 9-39-16,-6 8-55 15,-1 5-19-15,2 9-41 16,-5 9 4-16,4 11-7 16,0 8 2-16,9 20 2 15,3 7 4-15,10 6 4 16,6-1 1-16,4-16-107 16,1-11-122-16</inkml:trace>
  <inkml:trace contextRef="#ctx0" brushRef="#br0" timeOffset="152538.8629">1777 13501 952 0,'10'0'400'0,"39"4"-191"0,20-1-59 15,37-1-44-15,14 1-18 16,-4-3-51-16,-7 1 20 15,-24 2-189-15,-12 1-357 16</inkml:trace>
  <inkml:trace contextRef="#ctx0" brushRef="#br0" timeOffset="152912.4927">1983 13834 832 0,'9'-15'363'0,"12"-18"-137"16,13 2-95-16,20 7-58 15,7 5-2-15,6 15-40 16,0 8-16-16,-17 12-6 15,-16 6 4-15,-34 11 8 16,-19 0 2-16,-28 7 3 16,-7 1-1-16,-6-13-5 15,5-9-3-15,13-19-5 16,10-6-5-16,19-8-19 0,9-1-13 16,15 4 7-16,12 3 6 15,20 14 19-15,10 6 16 16,13 11-3-16,-3 5-2 15,-7-3 82-15,-7-2 347 16</inkml:trace>
  <inkml:trace contextRef="#ctx0" brushRef="#br0" timeOffset="153590.0882">2688 13363 834 0,'4'-12'422'16,"9"-6"-128"-16,4 2-68 15,3 15-90-15,-1 6-51 16,-2 18-61-16,-6 11-6 16,-6 6-5-16,-5-1 0 15,0-4-1-15,-3-7-1 0,0-8 1 16,4-6 0-16,3-13 6 16,1-6 0-16,11-17-1 15,-1-5-2-15,6-7-9 16,7 0-6-16,3 4-2 15,0 7-3-15,-4 15-3 16,-4 7 2-16,-7 15 3 16,-1 3 3-16,-6 7 1 15,-7-1 2-15,-6-1 0 16,-1-2 1-16,3-6-1 16,4-5 0-16,9-11-3 15,0-10 0-15,3-11 1 16,1-6 1-16,2-5-1 15,-2 1 0-15,8 10-2 16,0 9 0-16,-3 19 0 0,-1 11 2 16,-9 13 6-1,-5 6 1-15,-3 2 1 0,-5-2 13 16,3-2-101-16</inkml:trace>
  <inkml:trace contextRef="#ctx0" brushRef="#br0" timeOffset="153965.1261">3397 13384 585 0,'-3'13'312'15,"-1"9"-78"-15,6 7-130 16,3 0-26-16,9 0-44 16,6-4-6-16,4-9 22 15,4-3 12-15,0-13 29 16,-2-7 10-16,-1-8-2 16,-7-6-9-16,-4-5-20 15,-5-1-9-15,-9-7 1 16,1 5 8-16,-4 8 0 15,-2 4-5-15,3 18-36 0,-2 8-16 16,4 14-12-16,2 6-1 16,3 5 1-16,3-1 0 15,5-3 0-15,0-3 59 16,4-4-227-16</inkml:trace>
  <inkml:trace contextRef="#ctx0" brushRef="#br0" timeOffset="154172.0446">3789 13633 1024 0,'0'5'411'0,"4"12"-271"16,3 1-27-16,5 7-44 15,-1 1-18-15,0-4-22 16,-4-2-7-16,-4-7-4 15,0-5-7-15,-4-8-125 16,-2-7-171-16</inkml:trace>
  <inkml:trace contextRef="#ctx0" brushRef="#br0" timeOffset="154425.2993">3807 13610 328 0,'14'-5'232'0,"17"0"10"15,0 1-33-15,0 4-56 16,-3 7-27-16,-5 4-28 15,-7 1-9-15,-5 2-1 0,-11-1-15 16,-11 0-19 0,-1 1-4-16,-6-3-10 0,6-4-9 15,8-5-17-15,9-4-9 32,-3 2-14-32,-2 0-6 0,0 0 6 0,16 2 0 15,34 10 5-15,-39 7 5 16,-11 3 20-16,-7 2 11 15,-10 0 6-15,-8-2 2 0,-4-11-27 16,-2-9-58-16</inkml:trace>
  <inkml:trace contextRef="#ctx0" brushRef="#br0" timeOffset="155222.2383">3980 13027 870 0,'-6'-4'428'0,"1"-8"-145"15,3 2-74-15,8 3-102 16,10 1-29-16,3 6-43 16,7 6-19-16,-3 7-12 0,-3 0-3 15,-12 5-1-15,-10-2 2 16,-10 4 1-16,-4 3 2 15,1-7 2-15,1 1-1 16,11-8-1-16,8-3 4 16,17-4 29-16,8-6 4 15,15-3 3-15,-2-2-4 16,10 4 43-16,0 5-111 0</inkml:trace>
  <inkml:trace contextRef="#ctx0" brushRef="#br0" timeOffset="155554.382">4490 13372 1077 0,'5'2'430'0,"17"9"-264"0,13-1-16 16,18 3-18-16,13 4-31 15,6-1-29-15,-3-1-12 16,-7-5-12-16,-8-7 4 16</inkml:trace>
  <inkml:trace contextRef="#ctx0" brushRef="#br0" timeOffset="156136.7291">5602 13214 765 0,'-23'-2'440'0,"-14"1"-40"0,4 8-300 16,4 6-57-16,12 22-56 16,5 12 0-16,14 12 3 15,15 9 8-15,19-9 4 16,14-9 1-16,23-19 45 15,6-16 22-15,3-18 70 16,-9-11 24-16,-20-20 38 16,-11-8 5-16,-28-19-45 15,-6-7-16-15,-22-6-70 16,-12 1-23-16,-20 14-30 16,-15 12-14-16,-18 28-26 15,-1 16-24-15,10 22-153 16,13 12-91-16</inkml:trace>
  <inkml:trace contextRef="#ctx0" brushRef="#br0" timeOffset="156354.4844">5927 13241 1218 0,'-3'0'610'0,"-3"3"-231"0,-19 12-156 16,-8 8-63-16,-22 21-80 15,-12 10-4-15,-2 14-55 16,7 0 53-16,24-2-766 16</inkml:trace>
  <inkml:trace contextRef="#ctx0" brushRef="#br0" timeOffset="160808.0171">6466 13362 697 0,'-2'4'334'0,"2"11"-119"15,11-1-57-15,20-3-59 16,12-1-22-16,23-9-28 15,12-1-14-15,-4-2-13 16,-6-2-3-16,-27 3-70 16,-12 3-277-16</inkml:trace>
  <inkml:trace contextRef="#ctx0" brushRef="#br0" timeOffset="161047.2855">6565 13540 624 0,'8'2'404'15,"8"1"-29"-15,17-2-106 16,11 0-27-16,20-1-89 15,-6-3-41-15,-2 3-63 16,-7 0 0-16</inkml:trace>
  <inkml:trace contextRef="#ctx0" brushRef="#br0" timeOffset="179406.0105">7516 13146 1038 0,'-2'-2'480'0,"-2"1"-235"16,2 6-75-16,1-5-101 15,0 30-31-15,-2 70-17 16,3-24 3-16,1 7-4 16,2-6-2-16,4-21 1 15,1-12 0-15,2-18 24 16,4-8-43-16,-3-13-105 15,2-5-90-15</inkml:trace>
  <inkml:trace contextRef="#ctx0" brushRef="#br0" timeOffset="179601.5527">7507 13177 752 0,'23'-4'397'16,"16"-3"-115"-16,23 1-111 16,10-2-32-16,4 0-61 15,-4-1-20-15,-6 1-40 16,-5 2-60-16,-15 3-213 16</inkml:trace>
  <inkml:trace contextRef="#ctx0" brushRef="#br0" timeOffset="179805.4997">7525 13356 708 0,'6'1'432'0,"9"-1"21"16,30-1-258-1,16 0-14-15,14-1-71 0,2 0-35 16,-13 2-130-16,-7 0-155 16</inkml:trace>
  <inkml:trace contextRef="#ctx0" brushRef="#br0" timeOffset="180284.1579">8232 13535 674 0,'-2'1'404'0,"-2"-1"-18"15,4 0-137-15,0-1-123 16,0 0-45-16,6-2-111 15,8 1-453-15</inkml:trace>
  <inkml:trace contextRef="#ctx0" brushRef="#br0" timeOffset="181291.3394">8730 13233 836 0,'-6'-2'405'0,"-3"0"-153"15,-3 9-158-15,-4 8-49 16,-3 22-46-16,-2 14 1 16,-2 12-6-16,4 9-1 15,7-11 7-15,1-13 0 16,10-14 8-16,1-14 4 15,0-13 12-15,4-7 5 16,6-16 4-16,5-6 2 16,6-18 12-16,-1-7 9 15,-3-16 24-15,-6-6 4 0,-5 6-22 16,-4 5-12-16,-1 27-25 16,1 12-25-16,-1 25-12 15,2 12-9-15,5 15-15 16,11 12 16-16,15 10 8 15,5 4 5-15,11 0 7 16,2-4 6-16,-6-11 5 16,-5-7 1-16,-12-12 0 15,-11-6-2-15,-18-10 11 16,-13-3 3-16,-25-6 5 16,-11-4 1-16,-20-2-11 15,-7 1-3-15,4-1-8 16,1-1-3-16,25 4-71 15,14 3-51-15,25 2-135 16,12 6-129-16</inkml:trace>
  <inkml:trace contextRef="#ctx0" brushRef="#br0" timeOffset="181534.4052">9075 13432 887 0,'9'-7'490'15,"9"-2"-114"-15,11 12-181 16,10 15-62-16,6 14-77 16,4 6-19-16,-6 4-23 15,-8-4-3-15,0-3 5 16,-10-6 3-16,3-6-95 15,0-4-103-15</inkml:trace>
  <inkml:trace contextRef="#ctx0" brushRef="#br0" timeOffset="181730.6184">9426 13536 574 0,'-6'-8'342'0,"-2"-4"-20"15,3 1-44-15,-6 5-89 16,2 6-34-16,-9 7-43 0,-7 8-19 16,-9 15-11-16,-11 2 2 15,-5 7-26-15,2-1-16 16,10-8-10-16,14-3-36 16</inkml:trace>
  <inkml:trace contextRef="#ctx0" brushRef="#br0" timeOffset="215863.2874">11006 13494 616 0,'-5'-5'370'16,"-4"-2"-60"-16,2 4-135 16,2 3-40-16,2 7-77 15,3 5-25-15,2 11-21 16,3 7-10-16,6 4-1 15,4-2 0-15,9-8 3 16,2-5 0-16,1-5 3 16,1-3 2-16,-9-11 22 15,4-2 24-15,-8-11 15 16,1-4 3-16,-2-6-15 0,-4-4-21 16,-2-3 11-16,-4-3 4 15,-2 5 6-15,-2 1 1 16,-1 16-27-16,0 3-14 15,-2 11-20-15,1 11-4 16,1 5-4-16,2 7 3 16,8 9 5-16,1-5 0 15,7 3 2-15,-6-6 2 16,0-6-23-16,-1-5-51 0,-7-6-182 16,-1-7-178-16</inkml:trace>
  <inkml:trace contextRef="#ctx0" brushRef="#br0" timeOffset="216212.0742">11030 13272 565 0,'-2'-2'362'0,"-1"-2"-10"0,1 3-84 16,1 1-122-16,0 0-36 16,-1 8-45-16,-2 22-9 15,-5 58-2-15,4-27-8 16,5 9-16-16,1 0-5 15,6 1-10-15,1-1-5 16,3-3 0-16,-2-3 0 16,-2-11 3-16,-2-9 1 0,0-13 28 15,0-6-75-15,-1-14-213 16</inkml:trace>
  <inkml:trace contextRef="#ctx0" brushRef="#br0" timeOffset="217020.1114">11387 13727 638 0,'-1'-1'355'0,"-1"0"-91"16,2 1-72-16,0 0-96 16,0 0-33-16,0 0-19 15,4 11-9-15,17 38-16 16,-14-28-4-16,0 3-5 16,-1 0-1-16,-5-2-1 15,0-2 1-15,-4-5 1 16,-4-2 0-16,2-3 1 15,2 1 0-15,-2-6-1 16,4-4-22-16,1-1-25 0,0-1-7 16,0 0-7-16,0-1 18 15,8-15 19-15,38-37 6 16,-26 29 4-16,2 3 3 16,-5 4 1-16,-1 3 1 15,-8 6 4-15,-3 3 1 16,-4 4-1-16,-1 2-1 15,-1 0 1-15,-1 0 2 16,1 0 14-16,-15 8 3 0,-28 36 6 16,33-29 0-16,7 0 7 15,6-2 11-15,10-1 36 16,4 1 14-16,10-3 2 16,3 1-9-16,-3-8-38 15,-1 4-13-15,0-5-16 16,-9-5 5-16,-2-7-158 15</inkml:trace>
  <inkml:trace contextRef="#ctx0" brushRef="#br0" timeOffset="218383.2061">11793 13505 709 0,'1'-10'345'0,"1"-5"-96"16,4 4-31-16,-2 3-64 16,4 8-35-16,1 14-71 15,1 4-23-15,2 11-11 16,-3 3-1-16,-2 1-1 15,-2-5-1-15,-2-5 0 16,-2-3 0-16,-1-11 0 16,0-1 1-16,0-7 10 15,0-2 3-15,4-4 1 16,-4 3-1-16,0 0-12 16,5-22-5-16,19-37-4 0,-7 26-2 15,6 5-3-15,3 4-1 16,-1 8-3-16,0 9 0 15,-4 9 0-15,-5 12 1 16,-1 11 3-16,-5 2 1 16,-1 6 3-16,-2-4-1 15,-4-4 1-15,1 1 1 16,-3-4-4-16,4-2 1 0,2-4 3 16,3-4 0-16,4-9 8 15,0-1 1-15,-5-2-88 16</inkml:trace>
  <inkml:trace contextRef="#ctx0" brushRef="#br0" timeOffset="240015.0245">11104 14278 352 0,'5'3'230'0,"7"5"-10"16,-2 3-27-16,-2 8-44 16,-3 4-25-16,-3 4-22 15,2 1-19-15,1-1-36 16,7-8 8-16,9-8 24 15,-2-11 9-15,8-7 9 16,-1 0-13-16,6-1-47 16,7 4-14-16,9 6-24 15,6 0-5-15,4 5 5 16,-4 1 2-16,-17-1 6 16,-9 1 0-16,-19 1 4 15,-8-2 1-15,-3 0 15 16,-2 0-53-16,5-3-218 0</inkml:trace>
  <inkml:trace contextRef="#ctx0" brushRef="#br0" timeOffset="240399.4708">11705 14518 619 0,'-5'-2'377'0,"-6"-5"-38"0,9 7-183 16,3 0-59-16,11-1-68 16,0-3-20-16,9-4-10 15,6-3 4-15,-2 0 9 16,-2 1 6-16,-7-4 6 15,-7 4 22-15,-3 0-5 16,1 6-11-16,2 5-17 16,4 5-24-16,7 4-3 15,5-1 4-15,12-5 10 16,11-5 7-16,17-15 54 16,5-11 34-16,2-11 27 15,-7 0 1-15,-19 3-44 16,-13 8-29-16,-22 14-109 15,-11 12-117-15</inkml:trace>
  <inkml:trace contextRef="#ctx0" brushRef="#br0" timeOffset="240808.6949">11386 15171 289 0,'5'4'224'0,"9"7"79"16,0-4-48-16,10-7-22 15,-3-4-1-15,-2-12-22 16,-3-6-20-16,-9-10-23 16,-2-4-29-16,-5-8-47 15,0-2-18-15,0-10-33 0,1-7-15 16,10 7-25-16,7 3-12 15,10 19-11-15,5 8-3 16,1 14 18-16,-3 7-70 16,-6 8-197-16</inkml:trace>
  <inkml:trace contextRef="#ctx0" brushRef="#br0" timeOffset="240986.4568">11385 15010 1001 0,'3'0'425'0,"14"-1"-209"15,12 4-73-15,16-8-49 16,8 0-27-16,3 3-50 16,-9-6-77-16</inkml:trace>
  <inkml:trace contextRef="#ctx0" brushRef="#br0" timeOffset="241373.049">11756 15060 906 0,'0'1'381'0,"4"5"-201"15,-4 11-129-15,0 2-24 16,-4 12-14-16,1 0-1 15,0-2-3-15,3-1 2 16,5-8-1-16,-3-7 2 16,2-10 34-16,-2-4 17 15,4-10 25-15,1-6 5 16,5 1-31-16,1-3-20 0,0 1-26 16,5 7-9-1,-6 2-7-15,-1 3 0 0,-4 6-14 16,-4 2-4-16,-6 3-1 15,1 4 2-15,-8-1 12 16,-2 1 2-16,6 3-1 16,2-4-4-16,7 1-5 15,9 0 25-15,8-1 24 16,7 0 1-16,14 2 16 16,2-3-22-16,-4-3 5 15,-5 1-11-15</inkml:trace>
  <inkml:trace contextRef="#ctx0" brushRef="#br0" timeOffset="249165.4763">12578 13612 971 0,'-2'0'437'0,"0"0"-208"15,-3 1-152-15,4-1-32 16</inkml:trace>
  <inkml:trace contextRef="#ctx0" brushRef="#br0" timeOffset="249700.351">12989 13414 718 0,'-11'19'313'0,"-11"25"-176"15,0 3-40-15,7 5-74 16,3-6-7-16,7-11-6 16,5-6 0-16,6-15 6 15,4-8 21-15,10-16 56 0,2-10 20 16,0-15 33-16,0-7-5 16,-10-11-37-16,0-4-19 15,-5-2-40-15,-2 6-19 16,1 19-26-16,-2 10-8 15,-3 21-31-15,1 8-5 16,-2 14-5-16,5 9 4 16,5 12 24-16,7 3 0 0,16 6 2 15,4-2 2-15,4-2 8 16,-3-4 8-16,-8-10 8 16,-5-2 0-16,-12-10 1 15,-4-1 2-15,-18-7 10 16,-8-1 4-16,-17-3 8 15,-11-2-2-15,-15-4-9 16,-4 0-5-16,-2-1-10 16,12 1 2-16,18 3-101 15,11-2-78-15</inkml:trace>
  <inkml:trace contextRef="#ctx0" brushRef="#br0" timeOffset="249988.6591">13517 13549 1027 0,'4'3'482'0,"2"3"-172"16,5 13-181-16,2 6-34 0,4 7-51 16,2 0-30-16,6 0-3 15,4 1-1-15,1-7-18 16,1 1-57-16,1-9-152 16,2-4-298-16</inkml:trace>
  <inkml:trace contextRef="#ctx0" brushRef="#br0" timeOffset="250173.5225">13775 13578 1195 0,'-11'-2'524'0,"-12"6"-282"16,-2 0-76-16,-3 16-104 15,-3 6-32-15,-2 9-27 16,-1 5-1-16,4 2-77 0</inkml:trace>
  <inkml:trace contextRef="#ctx0" brushRef="#br0" timeOffset="259943.144">9952 13573 844 0,'-2'-1'368'0,"0"-1"-201"16,2 2-24-16,0 0-32 15,0 0-11-15,18 2-14 16,46 6 12-16,-7-4-14 16,4 2-12-16,3-3-14 15,-5-1-16-15,-15-5-16 16,-7 0 23-16,-19-3 22 15,-5 0 13-15,-13-2 7 16,-3 5-28-16,-3 0-34 16,4 6-25-16,2-3-384 0</inkml:trace>
  <inkml:trace contextRef="#ctx0" brushRef="#br0" timeOffset="295242.8579">17690 3734 1057 0,'-10'0'491'16,"-13"8"-215"-16,-5 16-79 15,-4 36-96-15,7 19-42 16,9 18-42-16,9 1-9 0,18-12-4 16,12-12 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40:39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14371 13504 901 0,'1'0'387'0,"12"-2"-186"0,10 2-106 16,24 3-74-16,12-1-1 16,3 0-11-16,6 3 0 15,-7-5-148-15</inkml:trace>
  <inkml:trace contextRef="#ctx0" brushRef="#br0" timeOffset="162.5231">14530 13621 887 0,'9'2'389'0,"21"9"-151"16,2-4-87-16,15-5-41 15,7 3-25-15,3-4-195 16</inkml:trace>
  <inkml:trace contextRef="#ctx0" brushRef="#br0" timeOffset="561.5513">15403 13115 1063 0,'-1'8'378'16,"-1"2"-273"-16,7 27-92 16,3 13-14-16,4 23 18 15,-2 11-3-15,-4-6-3 16,-3 2 1-16,-1-25 5 15,-2-11 0-15,3-13 4 16,-2-14-16-16,-1-9-140 16,-1-8-166-16</inkml:trace>
  <inkml:trace contextRef="#ctx0" brushRef="#br0" timeOffset="711.7046">15419 13133 986 0,'7'-8'462'0,"7"-7"-194"15,16 7-141-15,5 3-55 16,16 5-50-16,5 3-17 16,3 3-5-16,2 0-21 15,-3 2-160-15,-7-1-302 16</inkml:trace>
  <inkml:trace contextRef="#ctx0" brushRef="#br0" timeOffset="891.6282">15496 13392 1102 0,'12'4'456'0,"20"4"-313"15,8-2-1-15,4-6-47 16,6-1-98-16</inkml:trace>
  <inkml:trace contextRef="#ctx0" brushRef="#br0" timeOffset="1086.7761">16002 13588 1508 0,'1'-3'544'15,"4"1"-459"-15,6-1 44 16</inkml:trace>
  <inkml:trace contextRef="#ctx0" brushRef="#br0" timeOffset="1764.6272">16521 13276 838 0,'1'-2'370'0,"1"2"-210"15,-2 6-52-15,-1-6-59 16,-11 24-23-16,-30 51-5 16,16-25-3-16,2-3-12 15,8-1 0-15,8-17 2 16,3-7 2-16,9-13 8 15,2-10 9-15,10-14 7 16,5-11 2-16,3-13-5 16,1-10-6-16,-7-9-4 15,0-1-3-15,-2 6-8 16,-2 12-5-16,-2 18-4 16,-5 10-9-16,-6 16-18 15,4 9-3-15,7 14-14 16,3 10 8-16,16 14 15 15,6 3 7-15,6 0 13 16,-2-4 4-16,-14-12 11 0,-9-3-4 16,-19-10 11-16,-13-7 2 15,-22-2 5-15,-10-6 4 16,-8-6-11-16,2 0-5 16,3-5-27-16,9-2-42 15,13 1-124-15,5 0-125 16</inkml:trace>
  <inkml:trace contextRef="#ctx0" brushRef="#br0" timeOffset="1938.8052">16933 13349 1391 0,'12'8'480'0,"17"16"-443"15,8 7-14-15,3 10-2 16,-2 0-6-16,-5 1-35 16,-5-3-86-16</inkml:trace>
  <inkml:trace contextRef="#ctx0" brushRef="#br0" timeOffset="2095.0269">17206 13379 1161 0,'-21'5'494'0,"-19"13"-274"0,0 10-80 16,-3 8-76-16,2 3-29 15,-1-1-83-15,21-18-474 32</inkml:trace>
  <inkml:trace contextRef="#ctx0" brushRef="#br0" timeOffset="2658.5753">17518 13499 860 0,'1'1'380'0,"10"0"-114"15,11 3-107-15,24-4-47 16,11 2-12-16,22 0-37 15,5 1-92-15</inkml:trace>
  <inkml:trace contextRef="#ctx0" brushRef="#br0" timeOffset="3143.5591">18203 13393 978 0,'-3'3'374'0,"-6"10"-271"16,6 10-56-16,8 11-40 16,7-1 6-16,10-1 9 15,7-9 9-15,6-8 18 16,0-10 6-16,6-10 8 15,-4-7-1-15,-5-14-6 16,-8-3-5-16,-7-10-11 16,-6-2-2-16,-10 4-1 15,-1 5-3-15,-5 18-32 16,-2 9-16-16,3 26-25 16,-1 6-6-16,7 15 18 0,1 5 14 15,0-1 37-15,1-2-83 16,-5-8-272-16</inkml:trace>
  <inkml:trace contextRef="#ctx0" brushRef="#br0" timeOffset="3365.2885">18284 13137 973 0,'-1'0'422'0,"-3"10"-220"15,2 10-90-15,-1 23-98 16,1 17 16-16,1 28 5 16,1 3-2-16,1 7 3 15,-1-2-18-15,2-16-42 16,2-5-63-16,3-13-185 16,2-8-193-16</inkml:trace>
  <inkml:trace contextRef="#ctx0" brushRef="#br0" timeOffset="3790.2669">18610 13600 718 0,'-2'-4'438'0,"0"0"-44"15,1 3-245-15,1 1-49 16,0 0-78-16,0 0-10 0,0 0 0 16,0 0 1-16,0 0 12 15,1 1 9-15,-1-1 5 16,0 0-1-16,0 0-13 15,0 0-12-15,0 0-10 16,0 0-3-16,0 0 0 16,0 0-1-16,0 0 1 15,0 0 0-15,0 0-15 16,0 0-7-16,0 0-13 16,0 0 0-16,13 26 10 15,8 34 9-15,-16-23-75 16,0-1-61-16,1-6-184 15,0-3-110-15</inkml:trace>
  <inkml:trace contextRef="#ctx0" brushRef="#br0" timeOffset="3960.7314">18764 13653 233 0,'4'-2'207'0,"2"-4"27"15,-9 6-74-15,-8 5-23 16,-6 6-57-16,-4 2-17 15,0 2 13-15,7 1-10 16,13-3 8-16,4 1 10 16,17 0-5-16,3-2-2 0,11-1-10 15,2-3-71-15</inkml:trace>
  <inkml:trace contextRef="#ctx0" brushRef="#br0" timeOffset="4579.6527">18975 13369 922 0,'0'-4'420'0,"2"-2"-210"15,2 4-51-15,-4 2-89 16,0 0-41-16,11 29-31 15,9 34 2-15,-9-22 9 16,-8-11 5-16,1-7 5 16,-4-5 3-16,1-13 17 15,1-5 1-15,3-12-3 16,5-5-6-16,4-14-25 16,4-4-7-16,8 0-15 15,0 3-3-15,6 19-7 16,1 11 1-16,-4 14 16 15,-6 9 9-15,-8 6 16 16,-6 3 5-16,-6 0-4 0,1-3-3 16,2-9-25-16,4-3-78 15</inkml:trace>
  <inkml:trace contextRef="#ctx0" brushRef="#br0" timeOffset="4832.5468">19556 13409 1251 0,'-2'-2'514'0,"-2"-4"-328"15,7 2-86-15,12 4-602 16</inkml:trace>
  <inkml:trace contextRef="#ctx0" brushRef="#br0" timeOffset="5342.4896">20082 13146 752 0,'-15'21'381'0,"-4"10"-174"0,-7 15-67 15,2 5 21-15,8 1-110 16,1-4-24-16,8-10-12 16,7-9 0-16,1-15 6 15,1-7 12-15,6-12 18 16,-2-10 3-16,3-14 1 16,3-6-11-16,2-13-15 15,0 0-4-15,2 0-2 16,-1 0-4-16,-3 14-1 15,-1 4 7-15,-8 11 7 16,2 10-3-16,-4 7-41 16,1 6-16-16,9 15-18 15,5 4 0-15,13 14 34 16,10 2 4-16,12 11 4 16,3 1 4-16,-2 0 1 15,-6 0 2-15,-15-12 3 16,-9-4-3-16,-18-10-1 0,-13-4 2 15,-29-3 1-15,-19 1 5 16,-22-7 8-16,1-1-1 16,13-7 0-16,14-4-14 15,26-1-53-15,10-1-44 16,9-2-197-16</inkml:trace>
  <inkml:trace contextRef="#ctx0" brushRef="#br0" timeOffset="5552.5387">20496 13309 875 0,'6'2'394'0,"15"11"-130"15,6 6-135-15,15 19-50 16,4 3-12-16,5 9-39 15,-5-8-8-15,-12-4-15 16,-4-6-31-16,-11-14-125 16</inkml:trace>
  <inkml:trace contextRef="#ctx0" brushRef="#br0" timeOffset="5727.5488">20814 13285 1064 0,'-9'1'525'0,"-11"2"-133"16,-3 16-256-16,1 12-37 16,-5 17-39-16,-4 9-15 15,-7 0-17-15,-5-4-7 16,-1-9 0-16,1-4-75 16</inkml:trace>
  <inkml:trace contextRef="#ctx0" brushRef="#br0" timeOffset="30811.9445">19785 2288 550 0,'0'-16'306'0,"-1"-10"-36"15,1 6-50-15,6 16-93 16,0 12-32-16,3 35-63 16,1 27-19-16,-1 35 1 15,-2 17-4-15,-13 24-5 16,-5-4 2-16,-9-6 2 15,-3-11 1-15,1-33-10 16,1-13-34-16,6-22-85 16,4-16-104-16</inkml:trace>
  <inkml:trace contextRef="#ctx0" brushRef="#br0" timeOffset="31175.9705">19920 2419 349 0,'-8'1'208'0,"-18"8"66"15,-8 4-115-15,-14 9-61 16,-4 1-7-16,10-8-21 15,5-4 11-15,15-10 30 16,10-2 21-16,9-8-34 16,8-4-10-16,8-12-30 15,6-5-18-15,4-5-11 16,-1-1 2-16,-1 0-4 16,-3 4-1-16,-5 10-9 15,-4 3 15-15,-6 11-6 16,0 6-13-16,2 14-12 15,8 13-23-15,19 22 5 16,15 9 5-16,24 10-85 16</inkml:trace>
  <inkml:trace contextRef="#ctx0" brushRef="#br0" timeOffset="31694.888">19742 3433 943 0,'-5'3'444'16,"-5"-3"-206"-16,16 1-138 15,13 2-61-15,36 2-39 16,16 1 0-16,29-6 16 16,11-3 3-16,9-5-5 15,-5 0-2-15,-12 1-49 16,-13 1-37-16,-34-2-62 15,-12-1-18-15,-24 2 38 16,-10-3 39-16,-12-1 63 16,-5 1 17-16,-1-5 10 15,2 0 2-15,5-3 25 16,2-4 26-16,8 0 46 16,2 2 20-16,5 6 6 0,7 5-23 15,4 9-45-15,6 6-24 16,5 23-39-16,-7 8-3 15,-11 10 4-15,-10 0 2 16,-17-13 10-16,-8-8 3 16,-7-11-89-16,-3-4-98 15</inkml:trace>
  <inkml:trace contextRef="#ctx0" brushRef="#br0" timeOffset="31922.0852">20977 3168 695 0,'8'-9'429'0,"5"-7"-13"16,0 10-171-16,5 20-131 16,-5 12-50-16,-2 19-55 15,-3 11-2-15,-7 4 6 16,-2 0-1-16,-1-12-1 15,2-7-30-15,7-18-138 16,2-9-259-16</inkml:trace>
  <inkml:trace contextRef="#ctx0" brushRef="#br0" timeOffset="32057.0719">20983 3298 838 0,'16'-1'415'16,"27"0"-125"-16,12 1-105 15,12 4-87-15,-2 1-29 16,-13 1-45-16,-9-1-103 16</inkml:trace>
  <inkml:trace contextRef="#ctx0" brushRef="#br0" timeOffset="32447.4604">20283 2079 1014 0,'1'-2'406'16,"0"6"-276"-16,-1 6-80 15,1 19-72-15,-1 10 4 16,3 10 18-16,0 4 3 0,0-1-78 16,2-10-151-16</inkml:trace>
  <inkml:trace contextRef="#ctx0" brushRef="#br0" timeOffset="32581.0888">20099 2252 1180 0,'19'0'487'0,"37"0"-289"16,14 0-24-16,13 1-77 16,3 6-20-16,-11 3-45 15,-12 2-27-15</inkml:trace>
  <inkml:trace contextRef="#ctx0" brushRef="#br0" timeOffset="55285.6792">2295 14874 433 0,'-7'3'310'16,"-15"4"52"-16,-8 2-87 15,-14 2-90-15,-9 2-49 16,-12-4-68-16,-7-3-22 16,-7-6-17-16,4 0-5 15,20-1-23-15,14-3-9 0,28 7-34 16,11 1-16-16,15 11-16 16,7 7-2-16,21 6 32 15,10-1 27-15,7 1 46 16,-2-2 15-16,-21-1 2 15,-13 3-3-15,-27-1-9 16,-9 4-1-16,-18-3 1 16,-5-1-3-16,5-7-15 15,2-2-4-15,17-5-11 16,5-2-5-16,15 3-8 16,8 2 1-16,23 1 7 15,12 0 2-15,9-3 6 16,5-3 4-16,6-8 22 15,2-3-45-15,3-8-227 16</inkml:trace>
  <inkml:trace contextRef="#ctx0" brushRef="#br0" timeOffset="55458.7476">2252 15163 1112 0,'16'-3'420'0,"28"4"-308"16,11 1-57-16,4 4-19 16,3 3-4-16,-18-6-30 15,-5 5-68-15</inkml:trace>
  <inkml:trace contextRef="#ctx0" brushRef="#br0" timeOffset="55577.5266">2577 15176 629 0,'-3'5'349'0,"-7"5"-41"16,3 8-134-16,5 7-103 16,-1 3-21-16,6 4-97 15,1-2-189-15</inkml:trace>
  <inkml:trace contextRef="#ctx0" brushRef="#br0" timeOffset="55977.6484">2982 15352 733 0,'0'-11'383'0,"-7"-11"-106"0,-8-2-52 15,-11-4-73-15,-5 2-37 16,-4-1-47-16,-5 4-17 16,8 10-37-16,3 8-15 15,7 11-27-15,6 6-11 16,7 7-6-16,8 3 2 0,10 2 13 15,7-1 8-15,11-3 15 16,-1-7 7-16,8-6 13 16,0-3 5-16,-2-7 5 15,0-6 2-15,-6-6-4 16,-3-2 13-16,-7 0 0 16,0 3-5-16,-6 8-12 15,0 6-19-15,-1 12-6 16,-3 4 0-16,2 7 8 15,0-1 2-15,3-6 6 16,5-3 10-16,1-16 64 16,0-8 21-16,2-12 27 15,-1-6-5-15,-2 1-41 16,-2 3-76-16</inkml:trace>
  <inkml:trace contextRef="#ctx0" brushRef="#br0" timeOffset="56526.5724">4107 15210 806 0,'-12'14'353'0,"-14"16"-208"16,-3 8 2-16,-1 4-61 15,-3-4-34-15,6-10-44 0,1-12-8 16,4-22-33-16,6-14-5 15,3-16 12-15,5-4 12 16,4-3 55-16,8 6 19 16,12 7 33-16,3 5 7 15,9 12-7-15,3 7-14 16,-1 13-32-16,3 9-6 16,-5 12-22-16,-2 7 3 0,-8 4 0 15,-5-2-3-15,-4-3-100 16,-1-4-159-16</inkml:trace>
  <inkml:trace contextRef="#ctx0" brushRef="#br0" timeOffset="56647.3262">3959 14843 1255 0,'-1'-6'514'0,"-7"-4"-351"16,8 10-106-16,13 8-175 15</inkml:trace>
  <inkml:trace contextRef="#ctx0" brushRef="#br0" timeOffset="57175.8603">4198 14784 705 0,'29'-7'357'0,"19"-5"-87"15,9 3-152-15,5 5-21 16,-17 3-38-16,-11 1-17 0,-13 1-22 16,-15 0-3-16,-7 2-3 15,-1 0-1-15,0-3-1 16,1 0-3-16,-8 1-16 15,-5 3-7-15,-23 9-12 16,27-8-2-16,5 4 7 16,2 5 1-16,7 8 5 15,10 8 2-15,1 7 3 16,-1-1 1-16,-8-1 5 16,-5 0 7-16,-6-9 11 15,2 0 3-15,1-9 6 16,-4-8-4-16,9-3 1 15,-2-4-3-15,9 2-6 16,4 3-1-16,6 10-12 16,6 12-2-16,-4 15 13 15,1 9 8-15,-16 10 17 16,-10 4 10-16,-15-7 9 0,-10-7 5 16,-10-18 7-16,-3-10-3 15,-4-24-4-15,3-8-6 16,16-17-70-16,13-13-31 15,23-1-106-15,11 1-105 16</inkml:trace>
  <inkml:trace contextRef="#ctx0" brushRef="#br0" timeOffset="57859.547">4924 15272 669 0,'5'-5'347'16,"-4"-8"-74"-16,-4 0-29 0,-16-2-46 15,-9 0-19-15,-6 5-52 16,-3 3-27-16,-1 9-61 16,7 9-35-16,8 15-40 15,8 7-10-15,14 9 7 16,9-1 12-16,16-5 17 15,9-6 9-15,12-16 7 16,-1-7 6-16,-7-16 9 16,-6-9 3-16,-10-8 4 15,-6-5 11-15,-1-1 18 16,-4 1 11-16,-8 4 10 16,1 5-12-16,-3 11-38 15,0 7-27-15,5 12-24 16,-1 8-5-16,2 11 9 15,-2 0 11-15,3 3 8 16,4-3 2-16,-1-12 13 0,6-6 15 16,4-14 25-16,4-6 7 15,7-10-3-15,-2-1-10 16,-5-3-113-16,0 6-39 16</inkml:trace>
  <inkml:trace contextRef="#ctx0" brushRef="#br0" timeOffset="58175.6369">5674 15344 1105 0,'-3'3'490'0,"-4"9"-257"15,-5 1-22-15,-10 6-80 16,-2-1-37-16,-6-5-42 15,-5-5-11-15,11-7-11 16,-5-8-1-16,5-10-7 16,3-3-8-16,-4-8-11 15,4 2-3-15,7 0-6 16,9 1-5-16,9 4-12 16,6 1-11-16,12 12 7 15,-3 4 5-15,9 16 17 16,5 9 13-16,-3 11 7 0,3 9 5 15,-7 6-2-15,-1-2 0 16,-2-6-42-16</inkml:trace>
  <inkml:trace contextRef="#ctx0" brushRef="#br0" timeOffset="58705.9754">6346 15194 891 0,'-5'8'379'16,"-9"4"-183"-16,17 14-161 15,7 4-13-15,10 1-10 16,10 0 5-16,-4-13 8 0,4-3 6 15,-5-15 39-15,-3-8 14 16,-2-9 27-16,-6-5 13 16,-5-3-18-16,-3 1-14 15,-6 5-42-15,1 10-39 16,3 17-48-16,5 10-9 16,3 26 1-16,-1 9 18 15,-11 14 27-15,-6 2 12 16,-17-11 28-16,-4-4 17 0,-4-19 21 15,0-9-4-15,6-15-3 16,-2-13-13-16,6-17-50 16,4-10-37-16,9-14-103 15,3-6-78-15</inkml:trace>
  <inkml:trace contextRef="#ctx0" brushRef="#br0" timeOffset="58847.5394">6641 14917 1193 0,'1'-6'571'0,"2"-1"-264"15,0 10-127-15,-4 24-136 16,1 10-40-16,0 13-96 16</inkml:trace>
  <inkml:trace contextRef="#ctx0" brushRef="#br0" timeOffset="59235.1617">6828 15219 987 0,'-7'3'455'0,"1"7"-199"16,4 2-89-16,3 8-83 15,10 0-24-15,7-1-4 16,-2-3-4-16,7-6 4 16,-2-7 3-16,-2-10-8 15,2-6 0-15,-7-7-5 16,-3-2-3-16,-4 2-15 16,-2 4-8-16,-5 11-32 15,0 5-12-15,2 19-8 16,-1 6-2-16,13 20 20 15,1 13 3-15,2 9 6 16,1 1 2-16,-18-8 23 16,-6-12 21-16,-18-13 24 15,-7-11 16-15,-2-15 1 16,0-7-11-16,-2-17-17 0,3-5-32 16,5-9 315-16</inkml:trace>
  <inkml:trace contextRef="#ctx0" brushRef="#br0" timeOffset="59551.5471">7707 15337 1333 0,'9'10'513'0,"5"21"-349"15,-10 7-25-15,-23 12-42 16,-11 0-12-16,-4-7-86 16</inkml:trace>
  <inkml:trace contextRef="#ctx0" brushRef="#br0" timeOffset="59865.5975">8186 15190 901 0,'14'1'349'0,"21"4"-216"15,14 0-58-15,7-7-2 16,1 1-13-16,-4-8-23 16,-7 1-15-16,-16 1-160 15</inkml:trace>
  <inkml:trace contextRef="#ctx0" brushRef="#br0" timeOffset="60010.6494">8353 15171 617 0,'-5'10'319'0,"3"13"-76"0,4 1-63 15,4 7-55 1,4 0-28-16,7 1-42 0,-1-4-15 16,11-6-9-16,3-3-45 15,4-10-163-15,4-3-248 16</inkml:trace>
  <inkml:trace contextRef="#ctx0" brushRef="#br0" timeOffset="60220.2936">8785 15297 891 0,'-9'-8'449'0,"-16"-9"-131"16,-2-4-71-16,-4 6-106 16,1 5-47-16,6 10-81 15,4 8-31-15,10 10-28 16,6 6-3-16,16 4 10 15,10 1 19-15,12-3 39 16,3-6 16-16,-3-11 38 16,-3-6 16-16,-14-10 8 15,-2-7 1-15,-7-8-24 16,-8 1-84-16</inkml:trace>
  <inkml:trace contextRef="#ctx0" brushRef="#br0" timeOffset="60715.7849">9646 15173 966 0,'-12'1'426'0,"-18"1"-239"15,-4 4-59-15,7 11-92 16,1 5-25-16,15 12-8 16,7 1 3-16,16 7 10 15,10-4 13-15,11-9 26 16,7-3 10-16,-4-19 12 15,-3-7 5-15,-13-11 7 0,-11-8-2 16,-15-5-16-16,-13 2-19 16,-11 4-38-16,0 2-20 15,11 8-114-15,5 3-156 16</inkml:trace>
  <inkml:trace contextRef="#ctx0" brushRef="#br0" timeOffset="61074.4888">9844 15302 974 0,'-2'-2'479'16,"1"-1"-179"-16,-2 5-187 15,2-2-63-15,1 0-59 16,0 6-6-16,3 14 3 16,17 32 5-16,-3-34 9 15,5-3 5-15,6-8 10 16,-1-4 7-16,0-10 13 15,-2-6 1-15,-9-9 2 16,-2-1-3-16,-10 0-14 16,-4 3-6-16,-12 10-19 15,-4 7-9-15,0 9-10 16,0 7-1-16,12 8 4 16,5 2 5-16,14 1 10 15,6-2 7-15,9-3 22 16,2-3 12-16,-1-9 21 0,-1-4 4 15,-7-5 3-15,-4-7-7 16,-6-6-25-16,-3-4-54 16,-1-5-177-16,-2-1-405 15</inkml:trace>
  <inkml:trace contextRef="#ctx0" brushRef="#br0" timeOffset="61177.6334">10148 15164 1025 0,'-8'-15'559'0,"-9"-16"-149"0,5 8-143 16,4 8-62-16,3 5-120 15,4 2-59-15,7 13-112 16,1 5-76-16</inkml:trace>
  <inkml:trace contextRef="#ctx0" brushRef="#br0" timeOffset="61390.2298">10400 15246 1063 0,'2'5'467'0,"2"18"-218"16,4 12-139-16,0 20-39 15,0 8-32-15,-1 6-22 16,-3-2-4-16,-4-11-3 16,2-2-1-16,3-13 4 15,2-9 18-15,3-15-82 0,-2-11-71 16</inkml:trace>
  <inkml:trace contextRef="#ctx0" brushRef="#br0" timeOffset="61512.5522">10389 15454 1164 0,'-1'-11'529'16,"5"-5"-264"-16,10 4-112 16,21 10-114-16,12 5-31 15,20 3 7-15,5 2-53 0,-1 0-189 16</inkml:trace>
  <inkml:trace contextRef="#ctx0" brushRef="#br0" timeOffset="61762.6292">11030 15290 1086 0,'0'-1'521'0,"-7"4"-176"16,-7 7-96-16,-14 8-116 16,-5 7-28-16,-7 0-56 15,0-5-19-15,5-9-7 16,1-9-9-16,14-11-18 15,0-6-5-15,6-9-12 16,8 1 2-16,2-5 4 16,5 4-4-16,14 6 0 15,6 4 3-15,12 14 16 16,10 9 13-16,4 16 7 0,0 8 1 16,2 11-9-16,-7-1 40 15,-9-3-303-15</inkml:trace>
  <inkml:trace contextRef="#ctx0" brushRef="#br0" timeOffset="62166.861">12659 15159 647 0,'2'-5'417'0,"5"4"-44"0,-2 7-126 15,-4 17-139-15,2 12-44 16,-4 11-18-16,-1 2-15 15,4 2-23-15,4-6-98 16</inkml:trace>
  <inkml:trace contextRef="#ctx0" brushRef="#br0" timeOffset="62424.6191">13006 15237 627 0,'2'-4'414'0,"2"-7"31"15,-4 6-162-15,-10 5-134 16,-5 3-46-16,-9 10-74 16,-5 2-16-16,3 9-18 15,4 5-7-15,15 5-5 16,8 6 0-16,16-9 5 16,5-5 7-16,11-12 29 15,-3-7 19-15,-6-9 45 16,-6-5 14-16,-17-9-8 15,-5-4-14-15,-15-2-32 16,-3-1-59-16,4 9-156 16</inkml:trace>
  <inkml:trace contextRef="#ctx0" brushRef="#br0" timeOffset="62720.2357">13379 15327 728 0,'-8'-10'433'0,"-10"-10"-63"15,-5 2-76-15,-8 4-135 16,3 3-59-16,1 11-77 16,2 3-20-16,11 11-16 15,0 5-6-15,5 5 5 16,15 0 7-16,10-5 27 15,13-4 19-15,17-8 37 16,-8-7 13-16,0-5-4 16,-11-4-6-16,-19-1-24 15,-4 2-27-15,-7 1-149 16,-2 4-94-16</inkml:trace>
  <inkml:trace contextRef="#ctx0" brushRef="#br0" timeOffset="63030.0578">13548 15378 1177 0,'11'6'540'0,"11"5"-246"15,5 1-137-15,-3-5-32 16,2-1-59-16,-3-8-14 16,-5-8-13-16,-1-1 2 15,-7-11 3-15,-4-1-3 16,-6-5-10-16,-8-4-7 15,-7 2-15-15,-5 0-6 16,-3 5-10-16,2 11-7 0,-4 7-13 16,2 7-2-16,-1 13-6 15,6 7 2-15,7 17 9 16,4 10 5-16,11 17 13 16,4 2 3-16,8 6 4 15,0-5 4-15,-5-18 3 16,-2-4-3-16</inkml:trace>
  <inkml:trace contextRef="#ctx0" brushRef="#br0" timeOffset="63551.4355">13845 15330 759 0,'0'4'339'0,"6"7"-104"16,8 0-52-16,17-3-27 15,9-4-8-15,7-9-47 16,2-8-23-16,-16-10-18 15,-5-2-1-15,-23-4-16 16,-5 0-6-16,-13 3-15 16,-11 1-12-16,-6 6-16 15,-4 9-12-15,2 11-16 16,6 9-2-16,8 20-13 16,2 6 13-16,16 25 13 15,5 12 9-15,10 5 17 16,1-1 0-16,0-13 4 0,-2-10 2 15,3-15 16-15,2-9-25 16</inkml:trace>
  <inkml:trace contextRef="#ctx0" brushRef="#br0" timeOffset="63797.7963">14387 15324 733 0,'-12'-13'433'0,"-12"-12"-24"16,-5 2-132-16,-5 1-109 15,2 8-41-15,5 11-60 16,6 3-29-16,12 11-30 16,6 5-5-16,7 10-7 15,8 0 1-15,11 3 4 16,3 0 3-16,7-7 18 15,1-3-46-15,-3-9-134 16,-1-9-150-16</inkml:trace>
  <inkml:trace contextRef="#ctx0" brushRef="#br0" timeOffset="64059.8931">14487 15282 857 0,'4'-2'418'0,"5"1"-160"0,4 2-49 15,0 12-80-15,5 3-28 16,-6 7-17-16,-2 1-8 15,-7-2-11-15,-3-2-6 16,-4-9-15-16,-3-6 2 16,1-9-1-16,2-4-4 15,3-11-14-15,2-4-11 16,5-3-16-16,2-1-6 16,10 5-7-16,0 1-5 15,0 11-8-15,2 7-1 0,-5 13 10 16,-5 7 8-16,1 9 11 15,-7 5 7-15,1 4-2 16,0 1 7-16,6-4 61 16</inkml:trace>
  <inkml:trace contextRef="#ctx0" brushRef="#br0" timeOffset="64553.6584">15046 15220 535 0,'-9'-7'335'0,"-13"-4"1"15,-1 3-115-15,0 8-95 16,2 3-42-16,11 9-61 16,4 3-13-16,14 4-7 0,8 1 2 15,8-4 7-15,-1-2 4 16,-1-6 3-16,-6-2 2 15,-11-8-23-15,-2 0-7 16,-12-1-16-16,-6-3-4 16,-13 2 26-16,-3 3 6 15,-2 2 7-15,3 9 1 16,14 9-7-16,5 6-3 0,13 2 5 16,7 2 7-16,16 0 20 15,7-7 15-15,7-7 22 16,1-10 7-16,-5-15-1 15,0-8-8-15,-5-11-16 16,-5-5-7-16,3 0-4 16,-5 0 12-16,-7 6 17 15,-2 5 4-15,-10 13-12 16,-3 6-20-16,-5 12-28 16,-1 7-9-16,-3 10-6 15,0 5 0-15,8 10 1 16,0 2 0-16,3-3-7 15,6-3-36-15,0-17-124 16,1-6-73-16</inkml:trace>
  <inkml:trace contextRef="#ctx0" brushRef="#br0" timeOffset="64665.5176">15210 14963 1438 0,'0'0'557'0,"0"6"-423"0,7 9-41 16</inkml:trace>
  <inkml:trace contextRef="#ctx0" brushRef="#br0" timeOffset="64969.678">15826 15212 989 0,'-1'-5'586'0,"-2"0"-17"15,2 5-434-15,1 0-69 16,0 0-167-16</inkml:trace>
  <inkml:trace contextRef="#ctx0" brushRef="#br0" timeOffset="65105.9082">15822 15483 1119 0,'3'-1'583'0,"2"1"-142"16,0-2-225-16,-5 0-315 16</inkml:trace>
  <inkml:trace contextRef="#ctx0" brushRef="#br0" timeOffset="65632.8696">16654 15213 861 0,'13'-25'362'0,"12"-29"-185"16,-4-6-18-16,-3 4-24 15,-7 9 0-15,-6 18-15 16,1 17-37-16,-9 32-45 16,0 20-20-16,2 22-38 15,0 10 11-15,3 5 9 16,6-2 0-16,1-5 6 16,-1-6 6-16,1-17-26 15,1-12-46-15,1-17-177 16</inkml:trace>
  <inkml:trace contextRef="#ctx0" brushRef="#br0" timeOffset="65954.478">17147 15000 709 0,'-16'-13'387'15,"-18"-3"-58"-15,2 9-107 16,2 11-104-16,9 12-28 0,10 0-58 15,3 2-14-15,14 1-4 16,2-8 8-16,5-4 20 16,9-3 12-16,-2-9 11 15,-3-4-5-15,4 0-15 16,-5-6-12-16,6 2-22 16,6 5-11-16,2 8-10 15,7 8-3-15,-2 8-1 16,-5 4 6-16,-11-3 2 15,-15-2 2-15,-16-2 7 16,-9-5 3-16,-9-2 11 16,1-5-23-16,11-4-135 15</inkml:trace>
  <inkml:trace contextRef="#ctx0" brushRef="#br0" timeOffset="66118.915">17021 15188 858 0,'4'1'426'0,"5"0"-133"15,26 3-161-15,12-2-39 16,17-2-49-16,2-1-17 16,-2 1-84-16,-15 0-108 15</inkml:trace>
  <inkml:trace contextRef="#ctx0" brushRef="#br0" timeOffset="66258.5459">17118 15267 706 0,'0'3'434'0,"5"-3"-31"16,4 0-120-16,28 0-101 16,7-3-57-16,19 3-58 15,6 3 9-15,-10 5 215 16</inkml:trace>
  <inkml:trace contextRef="#ctx0" brushRef="#br0" timeOffset="66859.5481">17939 15156 922 0,'0'11'353'0,"5"24"-242"16,0 11-56-16,2 14-2 16,8 7-2-16,-4-9 4 15,-1-6 6-15,2-25 16 16,-6-8 36-16,3-20 23 15,-4-16-6-15,2-20-25 16,1-15-41-16,-1-16-39 16,-1-1-4-16,-6-7-4 15,-4 7-3-15,-1 13-10 16,-2 11-8-16,7 36-48 16,3 12-8-16,6 28 2 15,5 15 5-15,4 15 43 0,7 7 8 16,7 1 2-16,4-2 1 15,2-20 9-15,0-9 20 16,-2-30 50-16,-4-12 13 16,-3-26 10-16,-9-9-13 15,-10-13-44-15,-2-1-12 16,-10 5-73-16,1 10-61 0,-2 20-275 16</inkml:trace>
  <inkml:trace contextRef="#ctx0" brushRef="#br0" timeOffset="66987.7329">18530 15530 1174 0,'0'1'573'0,"0"-1"-202"16,-1 0-103-16,1-1-107 16,0 0-102-16</inkml:trace>
  <inkml:trace contextRef="#ctx0" brushRef="#br0" timeOffset="67574.4862">18891 15146 804 0,'5'3'383'16,"1"5"-93"-16,5 22-194 15,-3 11-38-15,-3 21-7 16,-2 7-9-16,-3-1-6 16,0-10 0-16,3-18 1 15,1-15-2-15,3-24 44 16,2-7 4-16,-1-27 3 16,-5-14-4-16,-1-20-48 15,-3-11-6-15,-12-5-11 16,1 2-4-16,-3 7-9 15,3 10-7-15,12 32-31 16,5 17-17-16,8 32-15 16,4 15 6-16,6 19 26 15,3 12 21-15,5 5 20 0,7 6 4 16,-2-4 1-16,0-6-2 16,-7-16 19-16,-7-17 23 15,1-25 52-15,1-16 14 16,0-28 2-16,1-8-14 15,-11-22-40-15,-8-2-13 16,-9 5-25-16,-9 3-14 16,-1 25-97-16,3 9-64 0,3 23-224 15</inkml:trace>
  <inkml:trace contextRef="#ctx0" brushRef="#br0" timeOffset="68618.1926">19428 15323 1208 0,'4'2'451'0,"16"-2"-328"15,4 1-29-15,7-3-2 16,7-5-21-16,-9-6-32 16,2 2-6-16,-16-3-3 15,-11-3-3-15,-16 4-19 16,-15 0-9-16,-6 11-18 15,-3 3-5-15,5 12 3 16,2 4 0-16,7 13-1 16,6 9 3-16,10 3 5 0,14 6 0 15,12-12 13-15,4-7 6 16,11-11 10-16,-6-10 11 16,5-10 4-16,1-5 0 15,-5-15-3-15,1-2-4 16,-7-11-4-16,-2-2-2 15,-10 5-4-15,-4 0-2 16,-11 9-5-16,-6 6-6 0,0 7-12 16,-3 7-6-16,3 10-3 15,2 4 3-15,5 9 10 16,2 5 5-16,7 0 6 16,3 1 2-16,7-5 9 15,3-6 4-15,3-5 8 16,2-9 3-16,-3-6-1 15,0-4-3-15,-6-3-5 16,1 1-8-16,-8 2-6 16,-1 3-4-16,-5 6-17 15,-4 6 0-15,1 9-4 16,2 5 2-16,3 4 12 16,3-1 2-16,7-1 4 15,-3-9 2-15,8-9 9 16,3-5 6-16,-1-19 4 15,5-1 2-15,-7-15 2 16,-2-5 0-16,-4-6 2 0,-3-4-1 16,-4-6-3-16,-6-2-4 15,-3 3-8-15,-4 1-6 16,4 18-6-16,0 10 2 16,-1 16-24-16,6 16-5 15,1 15-1-15,2 7-5 16,3 16 22-16,-1 3 5 15,3 11 3-15,0 3 2 16,1-1 3-16,-3-4 1 0,-4-17 5 16,-3-7-3-16,-6-22-69 15,-5-9-41-15,-6-13-65 16,-2-9-12-16,-3-10 71 16,7-1 36-16,7 0 58 15,6 6 10-15,14 10-1 16,4 3 10-16,9 10 7 15,5 4 8-15,7 9-2 16,7 4 1-16,5 2 14 16,-4 0 1-16,-4-5 13 15,-11-3 2-15,-10-7-1 16,-4-3 10-16,-13-5 25 16,-4 1-11-16,-9 2-6 15,-13 1-10-15,-1 6-39 16,-4 4-4-16,5 8-19 0,9 5-5 15,10 7-1-15,9 0 3 16,5-5 13-16,9-2 11 16,3-14 39-16,-6-8 16 15,4-12 14-15,-6-10-3 16,-9-3-31-16,6-1-16 16,-7 6-68-16,-3 5-84 15</inkml:trace>
  <inkml:trace contextRef="#ctx0" brushRef="#br0" timeOffset="68936.5435">20561 15266 1226 0,'10'-1'522'0,"7"1"-305"16,3 6-43-16,-9 10-87 15,-1 5-31-15,-10 10-31 16,-3 2-9-16,-5-2-4 15,0-3-1-15,4-9-2 16,2-10 3-16,9-9 12 16,5-4 3-16,5-15 3 15,3-5 0-15,2-13-11 16,0-4 1-16,2 2-9 16,2 7-5-16,-2 11-11 0,-2 8-6 15,-9 19-2-15,-6 7 2 16,-2 16 7-16,-3 4 1 15,0 6 3-15,3 2 0 16,1-10-18-16,-3-5-84 16,6-11 4-16</inkml:trace>
  <inkml:trace contextRef="#ctx0" brushRef="#br0" timeOffset="69097.5085">21078 15228 1277 0,'1'1'593'16,"3"2"-248"-16,-1 5-222 15,1 0-47-15,3 5-95 16,1 0-57-16</inkml:trace>
  <inkml:trace contextRef="#ctx0" brushRef="#br0" timeOffset="69220.7122">21071 15467 1078 0,'0'1'631'15,"-1"4"-68"-15,3-3-362 16,-2-3-36-16,0 0-156 16</inkml:trace>
  <inkml:trace contextRef="#ctx0" brushRef="#br0" timeOffset="69971.4771">22365 14922 896 0,'2'-5'415'16,"-10"-7"-211"-16,-13 2-58 15,-35 4-76-15,-19 3-40 0,-18 3-17 16,0 3-2-16,16 2-3 16,9 2-3-16,23 1-3 15,8-1-4-15,22 3-22 16,15 3 3-16,23 5 21 15,12 3 13-15,22 2 45 16,11 0 14-16,11-3 3 16,3 3-4-16,-20-2-19 15,-15-2-18-15,-38 2-12 16,-24 1-1-16,-34 1-1 16,-14 2 1-16,-3 2-10 15,9 0-5-15,20 1-6 16,14 0-2-16,12 1-1 15,6-4 0-15,17 1 3 16,3-2 0-16,25-3 2 16,6 0 2-16,12-7 1 15,5-1 22-15,0-8-102 0,-4-5-87 16</inkml:trace>
  <inkml:trace contextRef="#ctx0" brushRef="#br0" timeOffset="70302.5467">22465 15082 963 0,'5'0'440'0,"1"-6"-199"0,0 16-146 16,-2 12-22-16,-3 13-30 16,-1 10 6-16,-5 8 2 15,0 2 1-15,0-4-10 16,2-7-8-16,3-17-10 15,0-12 39-15,-2-20 29 16,2-11 4-16,-2-21 4 16,3-5-42-16,-1-11-27 15,-3-5-4-15,-6-7-5 16,-3-4-4-16,6 3-13 16,3 7-7-16,14 19-16 15,7 9-5-15,14 16-5 16,12 9 3-16,13 8 7 15,10 10 2-15,0 4-52 16,-1 1-65-16</inkml:trace>
  <inkml:trace contextRef="#ctx0" brushRef="#br0" timeOffset="70504.747">22553 15195 987 0,'11'3'440'0,"20"-4"-197"16,12 1-103-16,15 1-66 16,-5-3-25-16,-9 4-92 15,-10 2-110-15</inkml:trace>
  <inkml:trace contextRef="#ctx0" brushRef="#br0" timeOffset="70851.5423">22772 15392 811 0,'1'8'429'16,"4"4"-101"-16,7 0-175 15,1 1-11-15,5-10-54 16,1-3-19-16,0-7-12 0,1-10-6 16,-5-5-14-16,0-2-7 15,-2-1-8-15,-4 0-4 16,-4 9-12-16,-5 6-20 16,-6 15-17-16,2 10-6 15,7 24-5-15,0 13 12 16,4 13 8-16,0 8 5 15,-13-6 12-15,-7-6 76 16,-7-10 39-16,-7-10 12 0,-1-12 22 16,-1-11-55-16,-1-18-16 15,5-11-5-15,12-20-44 16,10-5-54-16,24-3-144 16</inkml:trace>
  <inkml:trace contextRef="#ctx0" brushRef="#br0" timeOffset="71208.553">23107 15189 688 0,'3'-2'408'0,"2"-1"-54"0,18 2-138 15,13-1-45-15,17 3-62 16,4 4-28-16,0-1-39 16,-3 3-10-16,-11-1-80 15,-2-3-103-15</inkml:trace>
  <inkml:trace contextRef="#ctx0" brushRef="#br0" timeOffset="71417.5694">23181 15290 928 0,'-6'0'441'0,"-3"2"-165"15,10 3-77-15,26 2-63 16,6 1-29-16,17 3-40 0,3-3-22 15,1-2-40-15,-1-2-65 16</inkml:trace>
  <inkml:trace contextRef="#ctx0" brushRef="#br0" timeOffset="71776.5092">23913 15113 636 0,'-10'-6'391'15,"-14"-4"-8"-15,2 10-234 16,3 0-42-16,-3 11-60 16,6 2-16-16,-6 10-14 15,3 8-5-15,8 7-3 16,4 7 4-16,14 2 23 15,9 1 17-15,13-9 47 16,8-6 11-16,10-20 0 16,3-12 2-16,-3-19-10 15,-3-11-7-15,-19-10-3 16,-11-6-15-16,-17-6-30 16,-11 3-11-16,-16 0-25 0,-6 8-8 15,0 9-53-15,4 4-67 16,7 15-48-16</inkml:trace>
  <inkml:trace contextRef="#ctx0" brushRef="#br0" timeOffset="72244.1346">22482 14693 839 0,'10'0'338'0,"9"-2"-189"15,11 2-32-15,23 2 4 16,10 2-16-16,17 3-41 0,6 2-23 16,-1-2-25-16,-6-3-2 15,-19-4 3-15,-11-4 1 16,-27-5-17-16,-13-3-6 15,-13-2-11-15,-7-1-1 16,-5 0 13-16,0 1 3 16,4 6 26-16,4 3-4 15,8 7 4-15,3 6 4 16,7 4-19-16,0 4 6 0,4 0-30 16,2-1-53-16</inkml:trace>
  <inkml:trace contextRef="#ctx0" brushRef="#br0" timeOffset="72983.2742">23621 14802 743 0,'0'1'361'16,"9"3"-122"-16,3 0-22 0,17 2-38 15,10 1-24-15,13-5-37 16,3 1-17-16,10-1-31 16,-6-5-15-16,-10-5-20 15,-6-2-4-15,-22-1-1 16,-7 1-2-16,-11 0-8 15,-2 2-4-15,-3 3-14 16,0 1-7-16,-1 4-7 16,2 0-2-16,0 0 0 15,0 0 4-15,0 0 4 16,0 0 2-16,-1 0 4 16,1 0 3-16,0 0 2 15,1 0-1-15,0 0-3 16,0 0-1-16,5 3-3 15,3-1 1-15,-1 0-2 16,25 13 3-16,-35-15 3 16,-3 0 3-16,-2 0 2 15,0-2 0-15,2-1-1 0,2 1-1 16,0-1-2-16,0 1 0 16,3 1-2-16,0-1 1 15,-11-2-1-15,-37-20 1 16,27 12-1-16,6 5-1 15,11 5-11-15,5 2-5 16,14 10-4-16,10 4-1 0,7 7 11 16,4 4 3-16,-4 1 13 15,-6-5 4-15,-14-1 8 16,-11-4 2-16,-24 6 421 16</inkml:trace>
  <inkml:trace contextRef="#ctx0" brushRef="#br0" timeOffset="74241.9281">1720 16477 872 0,'6'2'398'0,"7"2"-92"16,28 1-234-16,20 3-5 16,24-3-10-16,5 0-21 15,3-5-19-15,-4-3 0 16,-10-4-18-16,-5 3-42 16,-21 0-115-16,-11 2-149 15</inkml:trace>
  <inkml:trace contextRef="#ctx0" brushRef="#br0" timeOffset="74449.7896">1809 16608 721 0,'29'1'318'0,"39"-1"-146"15,6 0 1-15,15-1-32 16,-1 1-24-16,-7 0-45 16,-1 1-39-16,-27-2-89 15,-10-2-89-15</inkml:trace>
  <inkml:trace contextRef="#ctx0" brushRef="#br0" timeOffset="74618.13">2340 16447 904 0,'17'9'367'16,"27"18"-212"-16,4 5-44 15,-10 2-24-15,-7 2-18 16,-22-7-26-16,-11-5-5 0,-15-3-40 16,-9-3-136-16</inkml:trace>
  <inkml:trace contextRef="#ctx0" brushRef="#br0" timeOffset="74847.0305">1852 16386 869 0,'-21'11'423'16,"-15"9"-161"-16,17 20-126 16,6-2-35-16,22 5-31 15,16-3-5-15,18-9-19 16,6-6-1-16,5-8-64 16</inkml:trace>
  <inkml:trace contextRef="#ctx0" brushRef="#br0" timeOffset="75503.623">3147 16478 990 0,'8'5'397'16,"9"10"-263"-16,2 5-41 16,0 13-47-16,-6-2-10 15,-8 0-11-15,-5-2 0 0,-2-11 0 16,-3-3 1-16,4-9 11 16,1-7 3-16,7-12-6 15,4-5-4-15,6-9-20 16,4-3-9-16,7 1 5 15,2 4 9-15,6 12 5 16,-4 4 3-16,0 16-7 16,-9 4-7-16,-4 8-2 15,1 4 1-15,-10 0 1 16,4 4 0-16,-12-4-2 16,0 1 0-16,-1-6-1 15,2 0-9-15,2-6-158 16</inkml:trace>
  <inkml:trace contextRef="#ctx0" brushRef="#br0" timeOffset="75851.2737">3191 16310 991 0,'17'0'383'0,"8"0"-245"0,22 7-83 16,11-2 3-16,6 3-13 15,2-2-12-15,-10-2-12 16,-9-3 2-16,-17-5-10 16,-7-3-17-16,-14-5-23 15,-6-1-4-15,-8-3 6 16,-7-3 18-16,2 4 24 15,-1 4 11-15,7 3 16 16,2 7-4-16,2 6-5 16,4 6-9-16,4 7-17 15,4 4 4-15,2 2-4 16,-6 3 6-16,3-3 53 16</inkml:trace>
  <inkml:trace contextRef="#ctx0" brushRef="#br0" timeOffset="76099.0257">3996 16386 1257 0,'-1'-1'482'0,"1"9"-349"15,0 14-49-15,7 17-80 16,2 11 10-16,3 5-6 16,2-5-1-16,-2-5 3 15,0-8-1-15,-1-10-39 16,2-9-47-16</inkml:trace>
  <inkml:trace contextRef="#ctx0" brushRef="#br0" timeOffset="76249.9629">3841 16577 976 0,'19'2'422'0,"25"3"-213"16,4-4-42-16,24 1-28 16,-2 3-36-16,-1-1-23 15,3 1-74-15</inkml:trace>
  <inkml:trace contextRef="#ctx0" brushRef="#br0" timeOffset="76906.0396">4461 16521 712 0,'10'15'278'0,"13"18"-203"15,-2 4-8-15,-6-2-11 0,-4-4-14 16,-4-8-5-16,-5-7 2 15,-2-12 21-15,-4-4 0 16,2-11-11-16,3-8-9 16,1-11-28-16,9-1-8 15,2-2 3-15,7-3 6 16,8 12 33-16,1 6 9 16,-3 14 0-16,-3 6-9 15,-6 16-33-15,-6 2-6 0,-7 5 2 16,-4 1 3-16,-3-5 0 15,1-3 2-15,5-8-42 16,6-4-15-16,7-14-5 16,8-3-2-16,3-9 38 15,3-2 12-15,0 4 31 16,-3-1 25-16,-7 13 6 16,-3 4-2-16,-4 14-29 15,-5 9-23-15,-4 10-4 16,-1 1 3-16,-1-1-17 15,1-1-68-15</inkml:trace>
  <inkml:trace contextRef="#ctx0" brushRef="#br0" timeOffset="77310.0063">5397 16679 625 0,'0'-7'340'0,"2"-6"-88"16,-9-5-51-16,0-2-11 16,-9-3-49-16,-7-4-27 15,-7 4-59-15,-3 9-24 16,-10 6-35-16,2 13-14 0,3 10-11 16,4 3-1-16,16 5 4 15,7 1 3-15,18-4 6 16,7-4 3-16,14-4 11 15,5-7 3-15,6-4 9 16,1-1 5-16,-6-4 17 16,-4 2 7-16,-5 5 4 15,-5 3-1-15,-7 11-19 16,3 9-5-16,-13 8-6 16,2 9-1-16,-5 3 5 15,-13 0 19-15,-10-5 26 16,-9-10 19-16,-10-14 19 15,-4-5-14-15,5-18-19 16,-1-11-35-16,10-15-106 16,4-7-73-16</inkml:trace>
  <inkml:trace contextRef="#ctx0" brushRef="#br0" timeOffset="77671.8653">4974 16266 700 0,'3'-2'365'0,"11"0"-37"16,10 2-184-16,25 5-30 15,5 3-9-15,19 2-31 16,5 2-19-16,-17-2-31 15,2 2-5-15,-29-4 1 16,-19-6 1-16,-5-2-14 16,-10-2-18-16,-4-8-19 15,6 0-4-15,-8-7 12 16,5-1 15-16,1 3 24 16,-3 3 20-16,6 9 24 15,-3 3 4-15,1 11-10 16,0 4-13-16,-1 10-15 15,-2 4-1-15,-1 1-1 16,3 1-25-16</inkml:trace>
  <inkml:trace contextRef="#ctx0" brushRef="#br0" timeOffset="78001.6338">5714 16521 1221 0,'29'1'457'0,"35"5"-372"16,9-4-16-16,10 6-40 15,-5 0-84-15</inkml:trace>
  <inkml:trace contextRef="#ctx0" brushRef="#br0" timeOffset="78181.1181">5759 16627 1253 0,'11'3'478'16,"27"4"-338"-16,9 0-9 15,15-1 2-15,9 1-44 16,2-3-66-16,4 0-92 0</inkml:trace>
  <inkml:trace contextRef="#ctx0" brushRef="#br0" timeOffset="78646.8327">6835 16397 810 0,'-34'9'328'0,"-22"4"-163"15,3 15-148-15,6 5-4 16,23 6 16-16,31-9 14 31,-3-15 22-31,0 2 28 0,49 36 52 0,20-7 14 0,17-22-2 16,-20-24-20-16,-12-16-5 15,-12-10 5-15,-22-6 8 16,-13-5-2-16,-33-3-62 16,-14-2-32-16,-17 4-43 15,-7 5-15-15,1 12-55 16,10 8-68-16,14 12-184 15</inkml:trace>
  <inkml:trace contextRef="#ctx0" brushRef="#br0" timeOffset="79030.6939">6645 16217 768 0,'12'0'366'15,"24"0"-69"-15,13 5-156 16,16 3-38-16,8 0-9 0,6-2-47 16,-5 0-11-1,-10-5-7-15,-13-3 4 16,-29-4 3-16,-8-1-15 15,-25-6-59-15,-6 2-19 0,-8-2-9 16,-4-3 14-16,5 4 50 16,5 3 7-16,11 3 3 15,6 6 3-15,10 6 16 16,4 6 8-16,6 7 10 16,0 4 5-16,-3 4-2 15,-1-4-1-15,-11-5-5 16,-3-3-7-16,-4-8-37 15,-3-1 74-15</inkml:trace>
  <inkml:trace contextRef="#ctx0" brushRef="#br0" timeOffset="80333.7801">7953 16474 948 0,'4'2'370'16,"15"-4"-245"-16,15 2-23 15,34-3-34-15,17 3-12 16,13 8-20-16,2-1-6 16,-10 3 0-16,-8 1 5 15,-9-2-116-15,-11-1-89 0</inkml:trace>
  <inkml:trace contextRef="#ctx0" brushRef="#br0" timeOffset="80587.6817">8097 16598 968 0,'14'-4'372'0,"23"4"-236"15,11 0-24-15,14 6-5 16,6 2-20-16,6-1-44 16,0-2-16-16,2-4-34 15,-6 0-34-15,-10-4-145 0,-10-1-148 16</inkml:trace>
  <inkml:trace contextRef="#ctx0" brushRef="#br0" timeOffset="80832.5544">8452 16352 804 0,'17'0'405'16,"11"5"-60"-16,18 14-242 16,8 9 2-16,3 10-18 15,-7-1-12-15,-14 0-30 16,-16-1-14-16,-31-5 4 15,-10 2 8-15,-26 2 11 16,-4-1 13-16,-4 5-7 16,0-1-7-16,8-4-18 15,8 1-17-15,20-10 66 16</inkml:trace>
  <inkml:trace contextRef="#ctx0" brushRef="#br0" timeOffset="94087.6466">9280 16287 812 0,'11'-6'449'15,"11"-5"-78"-15,-6 15-208 16,-2 9-43-16,-6 22-54 15,-5 9-18-15,2 14-19 0,-9-2-5 16,4-11-7-16,2-9-4 16,-2-21-2-16,10-7 8 15,-3-17 9-15,4-11 5 16,1-17 19-16,2-5 1 16,5-6 7-16,0 3-1 15,5 13-16-15,1 8-13 16,-1 17-22-16,-2 7-8 0,-5 16 0 15,-2 7 1-15,-7 14 4 16,-2 3 3-16,-4 1-2 16,-1-1-2-16,4-12-28 15,3-4-74-15,4-8-184 16</inkml:trace>
  <inkml:trace contextRef="#ctx0" brushRef="#br0" timeOffset="94293.9301">9915 16351 1342 0,'17'0'516'0,"26"2"-367"0,8 5-38 16,16 6-64-16,-2-1-5 15,-7-3-4-15,1-2-109 16</inkml:trace>
  <inkml:trace contextRef="#ctx0" brushRef="#br0" timeOffset="95012.0601">10459 16245 888 0,'2'2'353'0,"7"9"-208"0,1 10-47 16,-1 15-24-16,-1 11-5 16,-5 3-26-16,-3-2-6 15,-2-12-11-15,2-7 0 0,0-15 1 16,3-7 4-16,0-16 3 15,3-7 0-15,1-14-7 16,0-5-8-16,5-2-11 16,3 0-1-16,7 7-2 15,4 8-3-15,2 14-4 16,1 8-4-16,-3 12-2 16,-6 5 2-16,-12 6 8 15,-2 5 4-15,-10-2 3 16,-4 2 3-16,4-6 0 15,1-9-3-15,5-11 3 16,6-10 0-16,7-14-3 16,2-3 1-16,2-3-7 15,-4 5 0-15,-4 12-1 16,1 10 1-16,-2 13-1 0,-1 9-1 16,-3 7 4-16,-8 4-1 15,3-5-31-15,6-5-66 16</inkml:trace>
  <inkml:trace contextRef="#ctx0" brushRef="#br0" timeOffset="95374.6174">11153 16478 842 0,'2'-10'462'15,"3"-9"-91"-15,-1-4-198 16,-2-1-44-16,-4-3-51 15,-8 2-16-15,-7 5-24 16,-4 9-18-16,-8 11-28 16,2 9-12-16,4 14-8 15,3 5 1-15,13 4 8 16,7 2 6-16,12-8 7 16,6-4 0-16,6-9 5 15,2-9 1-15,0-4 1 16,2-3 2-16,-2-2-2 15,-2 4 8-15,-1 2 12 16,-6 11 6-16,-11 10 21 16,1 6 2-16,-10 14-2 15,-6 2-3-15,-8 1-12 0,-6-2-4 16,-12-14-4 0,4-10 6-16,1-18-5 0,1-11-51 15,11-19-149-15</inkml:trace>
  <inkml:trace contextRef="#ctx0" brushRef="#br0" timeOffset="95716.2424">11546 16340 1229 0,'8'0'491'0,"20"2"-331"16,11 0-60-16,17 1-56 15,4 0 14-15,-5 2-197 0,-4-3-369 16</inkml:trace>
  <inkml:trace contextRef="#ctx0" brushRef="#br0" timeOffset="95895.9636">11634 16466 913 0,'6'5'483'16,"4"5"-114"-16,17 3-188 16,3 2-26-16,10 0-60 15,4-1-16-15,5-3-34 16,2-3-95-16</inkml:trace>
  <inkml:trace contextRef="#ctx0" brushRef="#br0" timeOffset="96326.8824">12379 16270 1194 0,'-16'-5'514'0,"-17"-3"-308"16,4 6-80-16,10 13-102 16,6 10-34-16,13 20-19 15,6 6 5-15,17 11 8 16,6-2 6-16,15-14 10 16,9-10 4-16,8-19 11 15,3-10 8-15,-6-15 55 16,-12-9 37-16,-23-16 32 15,-16-8 20-15,-18-3-54 16,-15-3-37-16,-17 12-44 16,-7 8-34-16,-2 12-82 15,7 11-23-15</inkml:trace>
  <inkml:trace contextRef="#ctx0" brushRef="#br0" timeOffset="96721.6416">13172 16365 812 0,'6'-1'383'0,"18"3"-122"16,13 4-90-16,30 1-52 16,21 5-32-16,21 1-51 15,-3-1-15-15,-9-1-21 16,-18-3-61-16,-25-4-257 16</inkml:trace>
  <inkml:trace contextRef="#ctx0" brushRef="#br0" timeOffset="96927.9136">13314 16509 703 0,'7'2'348'0,"18"3"-72"15,10 2-75-15,26-4-41 16,9 1-29-16,10-1-64 15,-7-2-28-15,-16 3-48 16,-10-5-79-16</inkml:trace>
  <inkml:trace contextRef="#ctx0" brushRef="#br0" timeOffset="97094.0623">13866 16366 1111 0,'10'13'474'16,"10"6"-265"-16,2 13-91 16,-1 1-24-16,-10-2-39 15,-5 1-9-15,-12-5-41 16,-8-4-62-16</inkml:trace>
  <inkml:trace contextRef="#ctx0" brushRef="#br0" timeOffset="97332.6318">13277 16326 1038 0,'-14'15'461'0,"-13"20"-226"15,9 8-64-15,11 3-78 16,9 0-18-16,16-12-30 16,5-3-8-16,19-11-41 15,7-8 50-15</inkml:trace>
  <inkml:trace contextRef="#ctx0" brushRef="#br0" timeOffset="97904.7673">14560 16227 842 0,'17'9'386'0,"17"16"-181"15,-7 6-40-15,-13 11-57 16,-6 2-15-16,-15-3-22 16,-2-2-9-16,2-12-24 15,0-9-1-15,7-15 4 16,-2-11-1-16,1-18-7 15,0-5-8-15,3-8-20 16,5 1-4-16,12 3-1 16,7 3 3-16,11 9 6 15,8 4 1-15,1 15-4 0,-5 4 0 16,-8 11 4-16,-9 10 5 16,-14 7 11-16,-5 4 3 15,-10 11-4-15,-3 1-4 16,0-4-10-16,1-3-12 15,15-13-167-15</inkml:trace>
  <inkml:trace contextRef="#ctx0" brushRef="#br0" timeOffset="98116.9917">15124 16336 848 0,'5'-1'416'0,"15"0"-105"15,11 1-173-15,12 3-67 16,5 2-23-16,3 2-7 16,-3 0-61-16,-12-5-207 15</inkml:trace>
  <inkml:trace contextRef="#ctx0" brushRef="#br0" timeOffset="98280.6768">15151 16508 1106 0,'12'6'516'0,"5"1"-220"15,22-5-143-15,5 0-28 16,11 1-65-16,3-2-16 15,-7 3-110-15</inkml:trace>
  <inkml:trace contextRef="#ctx0" brushRef="#br0" timeOffset="98908.2657">15700 16355 908 0,'7'10'357'16,"6"14"-249"-16,1 7-17 15,-5 0-35-15,-6 1-7 16,-4-8-12-16,0-7 2 15,-3-8-1-15,3-8 1 16,2-6 0-16,1-15-2 0,6-9-9 16,6-2-9-16,6-5 4 15,7 6 3-15,7 12-3 16,0 8 4-16,-2 13-9 16,-2 10-7-16,-12 9 0 15,-5 3 0-15,-13 0 0 16,-2 0 2-16,-7-10 3 15,3-2 1-15,5-5-4 16,1-8-3-16,11-9-8 16,4-8-1-16,7-12-2 15,2-3 1-15,4 5-1 16,-3 5 0-16,-5 13 1 16,-5 8 3-16,-5 10 10 15,-3 9 4-15,-2 8 3 16,3 2-3-16,-5-2 14 0,3-4-59 15,6-9-511-15</inkml:trace>
  <inkml:trace contextRef="#ctx0" brushRef="#br0" timeOffset="99373.5764">16530 16491 692 0,'1'-7'396'0,"0"-7"-42"16,1-2-145-16,-2 0-88 16,-7-4-29-16,-11 2-34 15,-5-1-10-15,-11 11-20 16,0 6-16-16,0 10-17 0,3 8-6 15,11 4-6 1,7 1-3-16,13 1 2 16,8-2 3-16,11-4 12 15,6-1 5-15,11-3 7 16,-1-4 1-16,-2-6 1 16,-1-1 1-16,-6-1-7 15,-6 0 11-15,2 7 11 16,-8 3 5-16,-4 8 9 15,3 5-10-15,-8 1-15 0,1 4-4 16,-10-2 11-16,-7 3 19 16,-19 0 43-16,-10-4 15 15,-13-6 2-15,-7-7-13 16,0-13-37-16,5-9-20 16,15-11-15-16,12-4-41 15,21-8-49-15</inkml:trace>
  <inkml:trace contextRef="#ctx0" brushRef="#br0" timeOffset="100110.339">21577 13474 910 0,'-3'-8'462'15,"-2"-6"-165"-15,4-9-110 16,0-6-33-16,2-6-41 15,2 1-10-15,-1 9-32 16,-1 9-21-16,-1 20-42 16,-1 10-10-16,1 19-11 15,3 8 4-15,5 9 7 0,4 1 2 16,1-11 2 0,-2-4 2-16,-3-11 0 0,-4-7 3 15,-11-8 5-15,-7-5 2 16,-9-5 4-16,-4-4-2 15,5-5-6-15,3-3-4 16,12 3-18-16,8 3-6 16,14 3-6-16,9 3 0 15,17 1 11-15,-1 0 5 16,7 0-48-16,-1-1-73 0</inkml:trace>
  <inkml:trace contextRef="#ctx0" brushRef="#br0" timeOffset="100422.9863">21763 13182 883 0,'-20'-14'380'0,"-25"-12"-219"16,-3 5-51-16,-4 13-60 16,1 9-36-16,4 16-34 15,5 14-11-15,5 19 0 16,4 9-2-16,18 19 8 15,5 3 7-15,23-2 48 16,4-5 29-16,20-14 35 16,17-9 17-16,27-19-10 15,19-11-15-15,5-27 19 16,-6-14 5-16,-21-23 14 0,-15-10 13 16,-33-18-5-16,-19-11-12 15,-35-11-30-15,-19 1-20 16,-27 12-47-16,-7 17-15 15,1 31-26-15,8 13-41 16,27 20 374-16</inkml:trace>
  <inkml:trace contextRef="#ctx0" brushRef="#br0" timeOffset="101167.5923">17286 16421 1134 0,'-2'-13'471'0,"4"-14"-288"15,7 1-46-15,16 5-29 16,13 5-27-16,14 11-27 15,0 5-11-15,-10 15-39 16,-11 8-5-16,-22 8-5 0,-12 3 0 16,-22 1 7-16,-12 0 6 15,-6-8 4-15,49-1-11 63,1 2 1-63,31-21 1 0,-15-4 2 15,-1-1-2-15,21 2 10 16,-11-2-195-16</inkml:trace>
  <inkml:trace contextRef="#ctx0" brushRef="#br0" timeOffset="101521.8639">17522 16225 952 0,'-19'-10'404'0,"-21"-8"-227"16,-5 6-62-16,-9 13-69 15,2 8-24-15,-5 15-27 16,3 3-7-16,8 18-7 16,5 8-1-16,17 13-5 15,6 2 10-15,18-5 37 16,10-4 23-16,19-12 61 15,18-3 18-15,26-13 1 16,12-9-10-16,11-19-49 0,-7-10 26 16,-14-22 17-16,-14-9 8 15,-22-8 35-15,-10-12-38 16,-29-7-19-16,-15 1-2 16,-21-8-27-16,-12 7-8 15,-11 8-31-15,-1 13-18 16,-1 24-66-16,7 13-63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42:23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 9953 555 0,'13'-15'335'0,"10"-13"-24"16,-3-9-98-16,-1-3-16 16,-5 4-13-16,-11 4-7 15,-2 15-27-15,-2 7-21 16,-10 14-56-16,3 8-28 15,2 20-42-15,2 3-4 0,11 14 1 16,2-1 1-16,5-3 3 16,4-6 0-16,-2-15-62 15,3-4-89-15</inkml:trace>
  <inkml:trace contextRef="#ctx0" brushRef="#br0" timeOffset="342.7196">2029 9656 904 0,'-18'-11'430'16,"-18"-9"-183"-16,-10 10-122 16,-2 4-45-16,-7 17-60 15,2 9-19-15,8 25-26 0,4 9-6 16,21 25-5-16,10 2 3 15,19-3 22-15,13-3 12 16,17-21 17-16,12-4 7 16,27-17 1-16,10-10 6 15,12-23-10-15,9-13 29 16,-14-25 34-16,-5-12 10 16,-26-16 52-16,-19-7-13 15,-45-11 1-15,-30-2-14 0,-41 8-41 16,-10 12-23-16,-7 30-54 15,15 16-10-15,24 23-46 16,8 6-91-16</inkml:trace>
  <inkml:trace contextRef="#ctx0" brushRef="#br0" timeOffset="716.5731">3030 9909 1054 0,'1'0'456'15,"3"-2"-235"-15,8 2-63 16,29 1-71-16,9-1 0 0,35 3-18 16,11 1-4-16,6 0-25 15,-1 2-12-15,-11-9-12 16,-4-3-13-16,-13-9-117 15,-12 1-65-15,-21 9-171 16,-21 4-156-16</inkml:trace>
  <inkml:trace contextRef="#ctx0" brushRef="#br0" timeOffset="914.4507">3239 10006 898 0,'9'-1'381'16,"12"1"-179"-16,27 2-121 15,10 4-3-15,18-2-19 16,0-4-13-16,0-2-20 0,-8-3-19 16,-15-7-175-16,-8 0-273 15</inkml:trace>
  <inkml:trace contextRef="#ctx0" brushRef="#br0" timeOffset="1051.1626">3761 9819 488 0,'20'6'309'0,"12"1"15"15,12 18-130-15,-4 10-33 16,-12 5 16-16,-8 1-6 0,-21-5-30 16,-11-10-10-16,-16-11-46 15,-9-3-85-15</inkml:trace>
  <inkml:trace contextRef="#ctx0" brushRef="#br0" timeOffset="1390.5705">3328 9471 904 0,'4'-7'474'0,"5"-2"-133"15,13 8-196-15,9 6-44 16,4 11-70-16,-3 5-14 16,-5 5-11-16,-15-3-3 15,-13 3 0-15,-9-3 3 16,-14-6 12-16,2-3 6 15,7-10 4-15,11-4 4 16,16-4 1-16,7-4 0 16,16 1-5-16,-1 2-6 15,6-1-12-15,3 5 33 0,-9-3-175 16,-2 4-432-16</inkml:trace>
  <inkml:trace contextRef="#ctx0" brushRef="#br0" timeOffset="1664.5059">3481 9321 950 0,'-23'-6'442'0,"-33"-2"-200"15,-8 8-83-15,-8 14-116 16,1 10-20-16,11 14-27 16,9 8-10-16,26 3-14 15,11 3 6-15,30-4 27 16,13-5 24-16,29-4 46 15,21-3 5-15,22-11-7 16,3-5-13-16,6-18-25 16,-11-9-2-16,-21-21 29 15,-6-9 7-15,-39-8 9 0,-18-4-2 16,-45-10-37-16,-25-4-10 16,-20-1-26-16,-1 7-14 15,22 21 399-15</inkml:trace>
  <inkml:trace contextRef="#ctx0" brushRef="#br0" timeOffset="2319.4072">4782 9810 771 0,'4'-13'398'15,"2"-18"-113"-15,-2-6-17 16,2-11-43-16,-1 0-25 16,0 6-41-16,3 3-22 15,-5 14-47-15,-2 6-18 16,-1 15-39-16,-2 9-18 16,3 24-21-16,3 5-10 15,9 20 8-15,3 4 6 16,3 1 6-16,4-1-80 15,-5-11-208-15</inkml:trace>
  <inkml:trace contextRef="#ctx0" brushRef="#br0" timeOffset="2499.3312">4567 10033 800 0,'25'2'434'15,"17"0"-98"-15,36-6-165 16,13-5-27-16,9 0-72 16,3-1-21-16,-10 3-22 15,-6 1-53-15,-6 1-222 16</inkml:trace>
  <inkml:trace contextRef="#ctx0" brushRef="#br0" timeOffset="2842.3369">4862 10188 1127 0,'0'-6'467'0,"12"-5"-251"15,9 0-63 1,19 2-56-16,6 3-16 0,3 9-48 15,-3 3-16-15,-18 13-18 16,-15 5-5-16,-29 12 2 16,-16 4 4-16,-8 7-20 15,-5 0-10-15,1-8-17 16,3-6-1-16,6-20 31 16,12-7 11-16,23-6-2 15,14-7 3-15,22 2 15 16,5-2 5-16,11 4 29 15,6 4-3-15,1 5-16 16,-2 1-3-16,-8-2 62 16</inkml:trace>
  <inkml:trace contextRef="#ctx0" brushRef="#br0" timeOffset="3561.836">5459 9795 1013 0,'12'-4'430'0,"14"5"-243"15,4 11-54-15,4 11-54 16,-7 8-21-16,-13 5-16 16,-5-3-4-16,-11 0-10 0,-3-6 0 15,0-8-4-15,-2-8 2 16,2-11 6-16,3-4-2 15,2-17-8-15,6-3-8 16,9-11-14-16,4-5-1 16,7 3-6-16,1 5 0 15,1 12 0-15,-4 10 2 16,-1 15 3-16,-6 9 2 0,-4 9 2 16,-4 5 1-16,-8-2 2 15,-1 1 1-15,-2-7-1 16,2-3-3-16,6-10-7 15,3-7-3-15,8-15 1 16,4-8 1-16,2-10 6 16,3 1 0-16,-1 5-2 15,-2 5 1-15,-4 15 2 16,-5 7 3-16,-7 19 12 16,-1 7 5-16,0 8 5 15,-1 2 0-15,-1-6-9 16,0-2 13-16,4-9-91 15</inkml:trace>
  <inkml:trace contextRef="#ctx0" brushRef="#br0" timeOffset="3945.9225">6181 9720 876 0,'-2'3'364'16,"-7"11"-209"-16,13 6-61 15,-5 19-29-15,2 7 21 0,7 0 14 16,2 1-7-16,11-13-26 16,1-9-14-16,6-11-8 15,3-6 9-15,-1-14 20 16,-4-6 3-16,-3-9-6 15,-3-8-12-15,-5-4-26 16,-3-3-8-16,-4-1-7 16,-6 4-3-16,0 8 2 15,-2 5 4-15,-6 14 0 16,3 6-2-16,-5 13-7 16,0 8-6-16,7 13-2 15,-2 2 0-15,10 3-1 16,3-1 2-16,2-8-111 15,3-5 497-15</inkml:trace>
  <inkml:trace contextRef="#ctx0" brushRef="#br0" timeOffset="4409.7532">6556 10043 1030 0,'2'5'426'15,"1"10"-221"-15,2 4-67 16,1 7-15-16,-3 3-18 0,1-1-44 16,-2-2-15-1,-1-7-23-15,1-4-4 0,1-12-31 16,-1-5-45-16,0-11-148 16,-1-4-111-16,-2-3-173 15,-3-2 39-15,-6-3 211 16,1-3 166-16,2 4 291 15,5 1 37-15,9 9 3 16,6 2-28-16,5 6-58 16,4 2-27-16,0 7-57 15,0 4-18-15,-3 1-22 16,0 2-5-16,-9-1-11 16,-4-3-11-16,-6 0-5 15,0-4 0-15,0 0-3 16,0-2-1-16,0 0-5 15,0 0-4-15,14 0-6 16,41 5-8-16,-26 9-3 0,-5 0-1 16,-16 11 11-16,-12 3 8 15,-24 3 12-15,-11 2 3 16,-9-10 5-16,1-2 0 16,8-13-46-16,10-9-70 15</inkml:trace>
  <inkml:trace contextRef="#ctx0" brushRef="#br0" timeOffset="4769.4893">6561 9513 993 0,'8'-3'457'15,"9"-3"-181"-15,10 2-147 16,8 5-31-16,7 8-37 16,2 3-22-16,-7 5-23 15,-8 0-7-15,-22 0-2 16,-13 4 0-16,-23 0 4 15,-5 1 3-15,-3 0 0 0,8-7 2 16,21-3 5 0,10-1 7-16,27-10 12 0,10 0-1 15,15-3-8-15,2-4-9 16,5 1-65-16,-2 3 486 16</inkml:trace>
  <inkml:trace contextRef="#ctx0" brushRef="#br0" timeOffset="5133.1345">7462 9781 1013 0,'5'0'456'0,"15"0"-212"15,10 0-56-15,21 1-69 0,8 0-34 16,6-1-43-16,2 0-14 16,-12 1-14-16,-8-1-7 15,-20-2-95-15,-8 2-114 16</inkml:trace>
  <inkml:trace contextRef="#ctx0" brushRef="#br0" timeOffset="5310.8635">7560 9931 1018 0,'11'3'488'0,"22"4"-195"16,7-2-24-16,13-5-83 16,2 2-45-16,-5-2-61 15,-6-1-27-15,-16-1-116 16,-3-3 131-16</inkml:trace>
  <inkml:trace contextRef="#ctx0" brushRef="#br0" timeOffset="5834.7316">8482 9656 1066 0,'-2'6'405'0,"-5"22"-291"0,1 13-38 16,4 30-27-16,1 11-5 15,2 1-13-15,3-7-2 16,2-27-4-16,2-13 0 15,1-21-27-15,-1-12-55 16</inkml:trace>
  <inkml:trace contextRef="#ctx0" brushRef="#br0" timeOffset="5969.0372">8434 9659 929 0,'26'0'411'16,"19"0"-198"-16,24 3-136 15,12 5-26-15,-2-3-4 16,1 3-76-16</inkml:trace>
  <inkml:trace contextRef="#ctx0" brushRef="#br0" timeOffset="6148.4779">8506 9922 1027 0,'1'1'463'0,"12"0"-186"15,7-1-114-15,25-2-73 16,6-3-26-16,3 0-99 0,3 4-95 16</inkml:trace>
  <inkml:trace contextRef="#ctx0" brushRef="#br0" timeOffset="6282.3976">9062 9997 1455 0,'-2'-3'549'0,"-2"-3"-414"16,6 1-119-16</inkml:trace>
  <inkml:trace contextRef="#ctx0" brushRef="#br0" timeOffset="6705.3509">9377 9707 957 0,'-7'16'369'0,"-9"26"-216"16,-3 3-12-16,10 15-27 15,-1 0-10-15,-2-10-60 16,5-5-18-16,4-17-5 16,-1-10 0-16,8-12 11 15,-1-8 1-15,7-17 0 0,-1-6 0 16,3-16-8-16,4-3-3 16,-4-14 2-16,-2-6 1 15,2 6-9-15,-2 5 0 16,1 23 9-16,-1 15-3 15,0 18-3-15,6 11-4 16,9 17-19-16,10 5-1 16,11 13 5-16,2 5 1 0,-2 1-1 15,-9-4-1-15,-15-11-7 16,-11-5 0-16,-22-16 0 16,-11-4-8-16,-19-2-3 15,-12-7 1-15,-8-4 1 16,1 0 21-16,7-7-61 15,15 0-68-15,15-3-292 16</inkml:trace>
  <inkml:trace contextRef="#ctx0" brushRef="#br0" timeOffset="6912.6099">9807 9857 1211 0,'12'3'526'0,"7"3"-285"15,14 17-121-15,8 8-39 16,2 10-48-16,3 0 10 16,-12-3-132-16,-9-5-99 15</inkml:trace>
  <inkml:trace contextRef="#ctx0" brushRef="#br0" timeOffset="7067.6697">10093 9822 1233 0,'-11'0'553'0,"-18"13"-258"16,-5 8-83-16,-16 17-97 15,1 5-22-15,1 2-39 16,0-1-25-16,5-8 355 15</inkml:trace>
  <inkml:trace contextRef="#ctx0" brushRef="#br0" timeOffset="7557.7207">10472 10024 1228 0,'11'-1'519'0,"25"1"-292"16,13 0-79-16,21 5-74 15,2-1-27-15,2 1-104 16,-2-2-115-16</inkml:trace>
  <inkml:trace contextRef="#ctx0" brushRef="#br0" timeOffset="7987.6636">11068 9826 1123 0,'0'3'444'0,"0"10"-286"15,2 8-62-15,4 11-57 16,4 4-4-16,8-2-20 15,0-1-3-15,4-10 1 16,2-4 2-16,0-9 12 16,-1-10 9-16,-1-6 7 15,-1-10 2-15,-6-9-6 16,2 0-7-16,-3-8-8 16,-8-2-3-16,-4-1-8 15,-3 5-5-15,-2 14-15 0,-1 8-8 16,-3 18-7-16,2 8 1 15,3 12 8-15,2 9 4 16,8 6 5-16,2-1 4 16,-3-2-68-16,0-4-90 15</inkml:trace>
  <inkml:trace contextRef="#ctx0" brushRef="#br0" timeOffset="8218.4226">11102 9601 956 0,'-2'0'466'0,"-7"8"-185"16,0 8-77-16,4 29-119 16,3 14-8-16,5 32 13 15,6 7 2-15,9 2-2 16,-2-3-17-16,0-18-34 15,-3-4-11-15,-9-17-5 16,-3-7-11-16,-3-22-151 16</inkml:trace>
  <inkml:trace contextRef="#ctx0" brushRef="#br0" timeOffset="8768.8152">11534 10149 835 0,'0'3'377'0,"4"11"-142"15,1 4-88-15,2 10-29 16,1 1-19-16,-2-4-35 16,-1-3-14-16,2-8-16 15,-1-7 0-15,4-9-1 16,4-6-2-16,10-14-6 16,2-3-7-16,0-2-10 0,-1 0-2 15,-12 9-4-15,-5 3-1 16,-8 8-7-16,-3 5-6 15,-10 6-4-15,-5 5-1 16,-2 8 13-16,1 1 8 16,5-2 20-16,13 4 10 15,13-3 9-15,9-1-1 16,11-2-11-16,11-6-14 0</inkml:trace>
  <inkml:trace contextRef="#ctx0" brushRef="#br0" timeOffset="9504.3383">11938 9858 1017 0,'4'-4'472'0,"3"-3"-229"15,1 7-65-15,-4 13-109 16,-1 12-36-16,-2 15-27 16,-1 6 2-16,-3-7 0 15,2-4 2-15,2-13 1 16,2-9 2-16,4-12 6 16,3-1-2-16,6-18-2 15,2-5 0-15,0-8-6 16,3-5 1-16,-2 3-6 15,3 3-4-15,0 12-2 16,-6 5-1-16,-2 16 3 0,-5 9 4 16,-5 8 1-16,0 3 1 15,-1-2 1-15,-3-3 1 16,-1-7 0-16,1-4 3 16,5-9 1-16,8-6-1 15,5-9 0-15,2-5-4 16,-5 3-4-16,-1 0-3 15,0 12 0-15,-3 8 0 16,0 12 6-16,-3 7 6 16,-4 8 5-16,2 0 0 0,1-1 8 15,3-4-53-15,8-5-548 16</inkml:trace>
  <inkml:trace contextRef="#ctx0" brushRef="#br0" timeOffset="9939.3216">12696 10009 854 0,'4'-3'453'0,"1"-6"-104"16,0-1-64-16,-3 0-96 15,-7-2-36-15,-5-3-54 16,-2-2-23-16,-4-1-37 15,-5 0-14-15,-13 8-34 16,-5 3-11-16,-1 15-12 0,5 7-4 16,13 7 4-16,8 5 4 15,16-2 8-15,9-3 6 16,13-7 10-16,9-1 3 16,4-10 4-16,-2 0 4 15,-4-7 2-15,-6-1 1 16,-4-3-3-16,0-1-2 15,-9 8-7-15,0 3-2 16,-5 12 3-16,-2 8 1 0,-1 6 9 16,-2 6 1-16,-5 0-1 15,-5 1 3-15,-8-2 11 16,-10-6 3-16,-10-6 9 16,-5-4 0-16,-4-16-6 15,1-5-1-15,13-14-10 16,8-6-28-16,24-3-88 15</inkml:trace>
  <inkml:trace contextRef="#ctx0" brushRef="#br0" timeOffset="10624.8356">13219 9715 1927 0,'-7'11'15'0,"-8"8"-5"16,-10 18 14-16,-4 15-15 16,-1 4-4-16,8-4 0 15,5-9 1-15,15-19 8 16,4-10 27-16,11-19 29 16,-1-10 7-16,7-16-1 15,-3-9-22-15,-4-11-23 0,2 1-7 16,-7-1-9-16,1 8-5 15,-3 19-16-15,0 4-13 16,4 18-13-16,1 7-2 16,7 14 5-16,6 11 9 15,12 12 11-15,11 6 4 16,12 3 5-16,3 0 0 16,-5-11 3-16,-9-5 0 15,-26-11-4-15,-15-7 0 0,-29-3 2 16,-15-6 2-16,-26-2 4 15,-6-1 0-15,-3-3-2 16,2-2-1-16,21 0 9 16,7-4-27-16,22 4-81 15,11-4-61-15</inkml:trace>
  <inkml:trace contextRef="#ctx0" brushRef="#br0" timeOffset="10850.6846">13665 9836 875 0,'8'1'483'0,"7"6"-51"15,8 9-216-15,18 12-74 0,1 7-32 16,9 4-41-16,1 2-15 15,-9-5-34-15,-5-8-3 16,-8-11-47-16,-7-6-51 16</inkml:trace>
  <inkml:trace contextRef="#ctx0" brushRef="#br0" timeOffset="11031.8883">13925 9869 1120 0,'-18'4'559'15,"-13"4"-212"-15,-7 13-144 16,0 8-50-16,2 9-80 16,2 0-26-16,7 0-24 15,3-7-7-15,7-6-5 16,2-5-1-16,4-10-16 16,6-2-79-16</inkml:trace>
  <inkml:trace contextRef="#ctx0" brushRef="#br0" timeOffset="24441.2576">14683 9855 591 0,'-5'1'345'16,"-12"-1"-17"-16,7 0-78 16,15 3-77-16,6 0-33 15,36 4-65-15,16-2 2 0,33-2-22 16,11-3-11-16,-5-4-16 16,-6 1 0-16,-28-1-21 15,-16 0-34 1,-23 4-98-16,-13 1-68 0,-22 5-219 15</inkml:trace>
  <inkml:trace contextRef="#ctx0" brushRef="#br0" timeOffset="24617.8539">14726 9970 673 0,'9'2'319'0,"19"4"-108"15,11-1-63-15,28-4-49 16,14 0-29-16,6-1-40 0,-1-3-6 16,-13-4-133-16,-15-3-244 15</inkml:trace>
  <inkml:trace contextRef="#ctx0" brushRef="#br0" timeOffset="24798.2611">15181 9777 550 0,'13'2'334'0,"5"-1"-14"16,22 10-149-16,5 9-9 0,6 10-10 16,0 2 0-16,-19 4-19 15,-13 0 15-15,-28-11-20 16,-13-1-19-16,-14-5-21 16,-1-6-31-16,3-1-55 15,0 2-96-15</inkml:trace>
  <inkml:trace contextRef="#ctx0" brushRef="#br0" timeOffset="25583.6983">2034 11379 707 0,'13'6'366'15,"5"-1"-84"-15,33 0-118 16,13-4 13-16,36-1-32 16,13 1-21-16,-5-1-34 15,0 0-19-15,-21-1-24 0,-7-4-9 16,-16 0-18-16,-17 0-43 15,-24 3-158-15,-12 2-92 16</inkml:trace>
  <inkml:trace contextRef="#ctx0" brushRef="#br0" timeOffset="25965.005">2179 11470 624 0,'3'2'331'0,"13"4"-39"16,15-3-74-16,29 1-38 16,16-1-16-16,15-3-56 15,1 1-30-15,-1-2-37 16,-8-9-8-16,-12-3-24 16,-11-2-28-16,-24-4-96 15,-13 4-53-15,-24-6-49 16,-8-1 23-16,-17 0 84 15,-6 4 55-15,0-1 104 16,2 3 15-16,18 9 4 16,8 0-11-16,17 6-17 15,7 5 3-15,12 6 24 16,5 7 17-16,2 10 25 16,-4-1 8-16,-13 3 3 15,-11-4 6-15,-17-1-23 0,-15-7-17 16,-8-3-23-16,-4-1-17 15,1-3-58-15,5-1-78 16,3-1-115-16</inkml:trace>
  <inkml:trace contextRef="#ctx0" brushRef="#br0" timeOffset="27306.4951">3699 11597 490 0,'10'-14'274'0,"5"-18"-51"15,10 4-51-15,5 1-10 16,6 8-53-16,3 8-35 15,-6 11-49-15,-8 8 1 16,-19 11 25-16,-7 6 13 16,-13 9 20-16,-5 3-3 0,9 3-22 15,5-2-12-15,18-9-13 16,12-7-2-16,8-18 2 16,7-4 3-16,0-15 5 15,2-2 2-15,-8-11-1 16,-6 0-2-16,-9-4-8 15,-7-1-6-15,-4 5-10 16,-3 5-6-16,-3 11-18 16,-2 6-11-16,-1 17-1 15,0 7 3-15,0 14 20 16,1 5 12-16,4-1 5 16,4-1-3-16,3-5-1 15,2-5-9-15,-2-5-137 16,-1-2-114-16</inkml:trace>
  <inkml:trace contextRef="#ctx0" brushRef="#br0" timeOffset="27478.7211">4363 11664 680 0,'3'4'411'16,"4"11"-5"-16,2 7-201 15,2 10-101-15,-3 6-25 16,2 5-32-16,-5 1-9 15,1 1-12-15,1-5-1 16,-6-16-26-16,1-11-42 0,1-13-185 16</inkml:trace>
  <inkml:trace contextRef="#ctx0" brushRef="#br0" timeOffset="27755.206">4393 11742 930 0,'7'-7'432'0,"12"-9"-170"15,8 3-60-15,3 2-75 16,0 1-31-16,3 9-45 16,-7 0-14-16,-8 5-11 15,-6 4-1-15,-19 2-4 16,-7 4-1-16,-9 2 0 16,7 0-4-16,12-2-15 15,3-1-1-15,14 1-4 16,2-2 0-16,10 4 0 15,8 4-1-15,-5 5 1 16,-4 3 1-16,-21-3 13 0,-11 0 7 16,-20-8 12-16,-4-7 5 15,-8-6-39-15,5-9-55 16</inkml:trace>
  <inkml:trace contextRef="#ctx0" brushRef="#br0" timeOffset="28112.5205">4563 11253 1073 0,'8'-4'493'0,"6"-8"-212"16,12 5-71-16,8 6-69 15,3 1-35-15,1 9-47 16,-10 4-17-16,-19 5-19 16,-16 3-2-16,-17 8 0 15,-6 0-2-15,3-5-8 16,10-2-8-16,16-11-2 15,8-4 0-15,19-6 0 0,11 1 4 16,16-2 0-16,4-2-2 16,2 7-27-16,-6 0-74 15</inkml:trace>
  <inkml:trace contextRef="#ctx0" brushRef="#br0" timeOffset="28402.9163">5207 11495 797 0,'2'0'405'0,"12"0"-92"15,11 4-68-15,21 3-68 16,7-3-29-16,3 0-61 16,-1-4-25-16,-9-1-27 15,-2 1-6-15,-7 2-20 16,-8-1-36-16,-13 2-110 16,-8 0-83-16</inkml:trace>
  <inkml:trace contextRef="#ctx0" brushRef="#br0" timeOffset="28614.172">5237 11677 764 0,'22'2'474'0,"13"1"-48"15,16 0-142-15,4 0-39 0,1-2-81 16,-4-2-34-16,-11-5-64 15,-4-1-15-15,-12 0-12 16,-6 0-27-16,-15 5-132 16,-5 0-85-16</inkml:trace>
  <inkml:trace contextRef="#ctx0" brushRef="#br0" timeOffset="29789.7288">6183 11753 795 0,'-1'3'297'0,"21"3"-197"16,35-2-42-16,65-2-10 15,48 2 39-15,81-1 39 16,44 3-5-16,71 1 9 15,35 0-20-15,43 2-41 16,28 2-9-16,2-3-22 16,25-3-8-16,-17-6 39 15,-7-2 3-15,-20-3-4 16,-194 8-1 0,-129 0-51-16,0 0-6 0,304 19-74 15,-77 4 44-15</inkml:trace>
  <inkml:trace contextRef="#ctx0" brushRef="#br0" timeOffset="30479.6391">6861 11157 719 0,'-16'-12'389'15,"-12"-21"-87"-15,9 0-74 16,19 1-104-16,13 2-38 15,20 8-41-15,6 7-14 0,14 15-8 16,0 8 5-16,-3 17-8 16,-8 3 0-16,-35 9 6 15,-17-3-3-15,-37 9 1 16,-10 4-1-16,-3-4-9 16,5-1-3-16,24-14-7 15,9-6-7-15,26-6-7 16,10-1 0-16,15-4 5 15,16-2 5-15,7-3 3 16,12-2 1-16,10-2 3 16,-4-7-76-16</inkml:trace>
  <inkml:trace contextRef="#ctx0" brushRef="#br0" timeOffset="30807.6918">7337 11137 765 0,'6'5'390'0,"2"7"-119"16,5 13-145-16,-5 9-15 16,-4 8-28-16,0 5 0 15,-4 4-18-15,1-6-16 16,0-9-16-16,-1-9-4 16,-1-18 26-16,-4-6 19 15,7-12 13-15,0-7-1 0,0-17-23 16,0-10-20-16,-5-11-13 15,1-5-3-15,-9-4-9 16,6 4-7-16,-5 9-11 16,3 9-11-16,12 11-14 15,1 9-7-15,12 15-15 16,5 4 2-16,18 8 10 16,6-1 11-16,23 5 40 15,5-3-63-15,1 5-129 16,-8-1-153-16</inkml:trace>
  <inkml:trace contextRef="#ctx0" brushRef="#br0" timeOffset="31005.828">7396 11229 1161 0,'16'2'475'0,"27"-2"-306"0,13-1-38 16,19-1-64-16,-1-1-11 15,-8 7-142-15,-12 1-141 16</inkml:trace>
  <inkml:trace contextRef="#ctx0" brushRef="#br0" timeOffset="31273.7782">7798 11342 1183 0,'0'-1'466'0,"0"-3"-337"16,10 3-57-16,8 1-147 16,2 2-307-16</inkml:trace>
  <inkml:trace contextRef="#ctx0" brushRef="#br0" timeOffset="31750.6223">8284 11092 938 0,'-7'6'389'0,"-7"8"-198"16,-1 14-47-16,-5 9-16 15,1 3-13-15,-1 9-44 16,1-4-23-16,7-7-33 16,5-5-1-16,7-14 2 15,5-7 3-15,3-13 14 16,3-7 4-16,8-11 2 16,-1-9 0-16,0-11-10 15,2-4 0-15,-4-4-7 16,-1-3-5-16,-3 12-10 15,-4 6-6-15,-3 11-5 16,0 14-6-16,1 5-27 16,7 8-6-16,6 10-12 15,7 6 4-15,18 15 29 16,-1 2 9-16,7 10 13 0,-10 1 4 16,-15-6 4-16,-9-2 1 15,-16-13 3-15,-11-3 2 16,-21-7 1-16,-11-6 1 15,-12-10 3-15,-1-7-2 16,7-5-2-16,6-1-17 16,15 0-49-16,6 6-31 15,12-1-125-15,13 2-70 0</inkml:trace>
  <inkml:trace contextRef="#ctx0" brushRef="#br0" timeOffset="31978.9809">8764 11251 1085 0,'14'6'515'0,"10"6"-208"15,11 10-97-15,3 9-98 16,-2 2-41-16,0-2-36 15,-6-4-12-15,-9-5-7 16,-3-7-31-16,-6-9-143 16,-1-7-139-16</inkml:trace>
  <inkml:trace contextRef="#ctx0" brushRef="#br0" timeOffset="32114.4187">9020 11246 876 0,'-11'0'514'0,"-10"4"-73"16,-13 10-192-16,-2 10-65 15,-5 14-85-15,-1 3-34 16,4 2-43-16,-4-4-21 16,8-10-139-16,1-8 94 0</inkml:trace>
  <inkml:trace contextRef="#ctx0" brushRef="#br0" timeOffset="33511.6408">9367 11266 882 0,'0'-1'482'0,"2"-4"-106"16,4 2-139-16,27 0-121 16,12 1-44-16,23 1-37 15,11 1 12-15,2 2-154 16,-5 4-144-16</inkml:trace>
  <inkml:trace contextRef="#ctx0" brushRef="#br0" timeOffset="33851.5896">10068 11207 904 0,'-3'-23'419'0,"-3"-19"-202"0,22 4-119 16,15 4-40-16,17 11-34 15,2 7-4-15,2 19 13 16,-1 11 3-16,-8 15-15 16,-10 5-1-16,-24 9 8 15,-20 2 3-15,-27 7 3 16,-7 3-2-16,-13 3-15 16,4-4-2-16,10-11-4 15,7-15 0-15,27-11-10 16,10-9-1-16,25-7 17 15,10 2 1-15,13-4 8 16,8 3 0-16,2 2-37 16,0-1-51-16</inkml:trace>
  <inkml:trace contextRef="#ctx0" brushRef="#br0" timeOffset="34241.5028">10707 11292 1001 0,'-2'2'372'0,"-8"6"-282"15,-3 5-44-15,3 12-24 16,0 3 2-16,10 4 14 15,2 0 10-15,13-4 25 16,5-5 14-16,2-11 9 16,4-3-4-16,-6-17-17 15,4-2-11-15,2-12-18 16,-5-6-5-16,1-5-20 16,-6-4-7-16,-4 4-15 15,-4 3-5-15,-4 16-15 16,-4 6-11-16,-4 14-7 15,3 9 0-15,1 8 13 16,2 9 11-16,-1 5 13 16,-1 1-25-16,-1-4-134 15,-3-2-120-15</inkml:trace>
  <inkml:trace contextRef="#ctx0" brushRef="#br0" timeOffset="34450.3935">10701 11087 1028 0,'-3'0'451'15,"-5"8"-203"-15,0 11-80 0,5 20-91 16,3 8-6-16,3 25-14 16,8 8 3-16,-2 3 1 15,-2-4-1-15,1-22-24 16,-2-8 15-16,2-18-132 15,3-5-26-15</inkml:trace>
  <inkml:trace contextRef="#ctx0" brushRef="#br0" timeOffset="34842.018">11031 11427 1269 0,'5'5'500'0,"4"9"-335"0,3 6-57 16,2 7-56-16,-2-1-11 16,-6-4-23-16,-4-4-2 15,-3-6-3-15,-2-2 7 16,3-5-25-16,2-2-16 15,2-7-38-15,-4 3-25 16,0 0 0-16,18-5 2 16,33-38 12-16,-31 30 15 0,-8 5 27 15,-8 3 6-15,-10 8 20 16,-9 5 16-16,-13 3 42 16,-1 3 23-16,1-2 16 15,7 1-14-15,17-1-28 16,9 1-7-16,22-5-3 15,8 0 3-15,7-3-9 16,1 2-34-16</inkml:trace>
  <inkml:trace contextRef="#ctx0" brushRef="#br0" timeOffset="35619.6384">11409 11230 821 0,'7'1'345'0,"8"6"-179"15,2 8-82-15,2 15-26 16,-3 0 2-16,-11 7-8 15,0 0-3-15,-6-7-10 0,-1-2-6 16,2-11-3-16,-5-8 3 16,4-8-8-16,-1-7-7 15,3-13-9-15,6-8-8 16,7-10-1-16,4-2-1 16,10 5-6-16,-1 5 8 15,6 13 27-15,-1 9 9 16,-4 11 29-16,-5 6-3 0,-13 10-19 15,-2 1-8-15,-8 1-17 16,0 6-6-16,0-6 1 16,-4-5 1-16,2-3 2 15,0-9-10-15,4-5-8 16,4-5-3-16,5-15-8 16,8 1 6-16,2-5 3 15,5-1-2-15,3 11-5 16,-5 5-6-16,-3 14-1 15,-2 8 5-15,-10 12 12 16,-3-1 10-16,-4 1 8 16,-1-4-1-16,4-5-33 15,-1-3-65-15</inkml:trace>
  <inkml:trace contextRef="#ctx0" brushRef="#br0" timeOffset="36117.3628">12262 11455 744 0,'3'-13'452'0,"3"-2"-60"0,-4-6-152 16,-1-2-49-16,-7-2-87 16,-9-5-33-16,-8 5-51 15,-7 4-19-15,-10 12-23 16,-3 6-9-16,-2 13 1 16,6 6 3-16,11 8 3 15,11 4-1-15,18-1-1 16,11-1 1-16,15-8 12 15,4-3 7-15,7-8 8 16,-1-3 4-16,-8-4 3 16,-2-5-1-16,-8 0 9 15,-3 2 2-15,0 6 3 16,-3 10-1-16,0 10-12 16,2 9-4-16,-6 6-4 15,-2 4 0-15,-12-2 4 0,-11-4 4 16,-7-7 4-16,-6-5 5 15,-5-11 4-15,-4-4 5 16,-5-14 2-16,3-5 1 16,10-9-33-16,11-2-44 15,26-2-144-15</inkml:trace>
  <inkml:trace contextRef="#ctx0" brushRef="#br0" timeOffset="36755.7078">12743 11110 716 0,'-5'-6'434'0,"-5"-5"-58"16,-2 16-226-16,-9 8-46 15,-1 21-84-15,-1 13-9 16,-3 13 5-16,4 2-1 16,11-3 4-16,5-8 2 15,7-24 5-15,8-4 19 16,1-23 30-16,1-6 4 0,3-14 2 16,0-15-14-16,-1-8-28 15,0-9-7-15,-2-7-10 16,-6 0-5-16,1 6-9 15,-3 12-4-15,-1 14-8 16,6 11-9-16,1 12-28 16,0 6-10-16,20 14-9 15,5 3 4-15,19 22 33 16,12 4 12-16,1 7 14 16,-5 3 4-16,-14-6 2 15,-17-4-1-15,-23-8 0 16,-9-3 2-16,-27-11 3 15,-16-6 3-15,-22-5 1 16,-10-9-1-16,1-3-4 16,8-1-4-16,22-4-25 15,15 6-43-15,23-1-160 16,9-1-41-16</inkml:trace>
  <inkml:trace contextRef="#ctx0" brushRef="#br0" timeOffset="36968.8955">13148 11239 984 0,'17'6'455'16,"12"9"-202"-16,11 12-101 15,5 5-29-15,3 8-46 16,1-2-23-16,-14-2-25 15,-7-4 0-15,-10-10-72 16,-8-11-62-16</inkml:trace>
  <inkml:trace contextRef="#ctx0" brushRef="#br0" timeOffset="37103.6992">13504 11243 874 0,'-5'-4'497'0,"-15"2"-95"16,-5 9-92-16,-13 18-125 15,-11 9-49-15,0 13-51 16,-1 1-21-16,8-1-8 16,11-7-46-16</inkml:trace>
  <inkml:trace contextRef="#ctx0" brushRef="#br0" timeOffset="37700.6665">12315 11850 665 0,'-2'-2'324'15,"2"-1"-134"-15,13 0-17 16,27 0-49-16,21 2-38 0,32 1-10 16,17 0 10-16,40-1 52 15,6-6 19-15,23-5-15 16,5-1-28-16,-37 2-66 16,-23 4-18-16,-59 2-10 15,-24 2-7-15,-33 5-16 16,-8 4-8-16,-7 4-59 15,-1 6-25-15</inkml:trace>
  <inkml:trace contextRef="#ctx0" brushRef="#br0" timeOffset="39276.4891">8934 12172 856 0,'8'1'346'0,"10"7"-222"16,-1 7-28-16,-5 12-36 15,-5 5-5-15,-7 4-11 16,-3-2-1-16,-3-5-9 15,0-7-4-15,2-12 4 16,1-4 7-16,1-15 2 16,4-5 0-16,5-10-2 15,6-4-5-15,9 3-6 16,-1 2 2-16,12 10 9 16,0 5 10-16,0 9 9 0,1 8-3 15,-10 10-19-15,-7 4-13 16,-7 5-10-16,-9-3-1 15,-7-7 0-15,1-1 2 16,-6-11-12-16,7-1-6 16,2-7-22-16,4-7-7 15,8-11 2-15,3-4 3 16,6-3 11-16,2 3 1 0,4 9-2 16,-3 7 4-16,2 8 18 15,-2 5 9-15,-5 5 25 16,-1 6 4-16,-17-2 21 15,7 7 11-15,1-1 28 16,-3-1 12-16,11 3 0 16,-14-11-5-16,-1-3-33 15,6 3-14-15,-6-8-30 16,1 4-10-16,2 0 4 16,-4-6-20-16</inkml:trace>
  <inkml:trace contextRef="#ctx0" brushRef="#br0" timeOffset="40943.386">2112 13173 654 0,'34'1'302'0,"14"-1"-143"16,51 1-56-16,10-2-14 16,15-3-28-16,9 0-10 15,-24-1-12-15,-12 1 6 0,-33 1-78 16,-23 2-52-16,-32 2-293 15</inkml:trace>
  <inkml:trace contextRef="#ctx0" brushRef="#br0" timeOffset="41138.3249">2231 13230 779 0,'1'4'344'0,"13"4"-125"15,18-4-74-15,30 1-41 16,12-3-3-16,16-4-37 16,1-1-24-16,-4-7-11 15,-6-1-22-15,-17-3-102 16,-12-1-62-16,-29-1-152 16</inkml:trace>
  <inkml:trace contextRef="#ctx0" brushRef="#br0" timeOffset="41258.1929">2901 13110 377 0,'2'-1'299'0,"1"-1"-45"16,6 5 59-16,5 3-52 15,5 6-67-15,1 5-33 16,-6 1-27-16,-10 3-26 16,-5 0-37-16,-5-4-12 15,-4-4-67-15,4-3 478 16</inkml:trace>
  <inkml:trace contextRef="#ctx0" brushRef="#br0" timeOffset="41808.3059">3834 13200 1114 0,'3'8'401'16,"2"15"-317"-16,2 14-36 16,3 14 2-16,2 3-5 15,5-2-15-15,5-7-4 16,2-14-3-16,-1-10 2 0,1-15 12 16,2-6 5-16,-3-15 6 15,3-5 2-15,-5-12-7 16,-6-10-3-16,-5-8-7 15,-5-3-4-15,-3 9-16 16,-3 8-10-16,-5 25-38 16,0 11-11-16,-5 20 6 15,4 14 5-15,2 16 35 16,4 8 16-16,7 0 6 16,3-5 2-16,4-19-1 15,4-5-6-15,6-10-43 16,3-6-68-16</inkml:trace>
  <inkml:trace contextRef="#ctx0" brushRef="#br0" timeOffset="41986.2873">4414 13535 800 0,'0'19'413'0,"1"14"-123"16,-4 0-99-16,3 4-23 15,0-3-76-15,0-1-36 16,2-6-30-16,4-8-15 16,-4-13-88-16,0-6-86 0</inkml:trace>
  <inkml:trace contextRef="#ctx0" brushRef="#br0" timeOffset="42286.9151">4352 13512 656 0,'15'-14'373'16,"10"-12"-83"-16,13 11-115 15,-5 3-27-15,2 12-81 16,-3 1-30-16,-11 10-24 16,-4 4-6-16,-18 0 2 15,-10 4 2-15,-10 2 3 16,-8-6 4-16,2-2-1 16,8-6-3-16,12-4-11 15,8-2-4-15,13-2-12 16,5 2-2-16,10 3 1 15,7 9 2-15,0 6 8 16,-4 5 4-16,-24 2 11 16,-10 0 6-16,-25 1 7 0,-9-5 0 15,4-7 2 1</inkml:trace>
  <inkml:trace contextRef="#ctx0" brushRef="#br0" timeOffset="42517.2768">5006 13282 1069 0,'23'-1'494'16,"17"-1"-212"-16,20-1-140 16,7 2-19-16,-2 0-64 0,-9 0-25 15,-18 2-67 1,-4 1-64-16,-19 2-262 16</inkml:trace>
  <inkml:trace contextRef="#ctx0" brushRef="#br0" timeOffset="42677.6089">5042 13446 842 0,'26'3'490'0,"17"2"-55"16,22 0-216-16,3-2-28 15,-5-3-69-15,-7 1-86 16</inkml:trace>
  <inkml:trace contextRef="#ctx0" brushRef="#br0" timeOffset="43198.7495">6028 13350 732 0,'5'3'286'15,"13"18"-172"-15,7 19-27 16,7 24 31-16,10 10-15 16,4 8-11-16,-5 1-5 15,-8-1-28-15,-13-11 1 16,-7-14 4-16,-3-17 13 0,-4-26 51 15,0-11 12-15,0-26-15 16,-1-16-19-16,8-24-59 16,-2-10-14-16,-8-16-7 15,2-10-1-15,-12-35 0 16,-4-3-3-16,-1-7-11 16,-2 6-6-16,2 39-11 15,-2 12-6-15,-1 29-11 16,-1 20-27-16,-3 20-89 15,4 12-108-15</inkml:trace>
  <inkml:trace contextRef="#ctx0" brushRef="#br0" timeOffset="43663.4202">6243 12698 912 0,'2'1'346'16,"4"1"-220"-16,26 5-85 15,17 1 2-15,36 3-4 16,27-2 5-16,53 2-11 16,32 1-4-16,59 4 6 15,28 5-11-15,51-2-14 16,31 2-1-16,49-3-4 15,5-5-7-15,35-6 52 16,2-6 11-16,2-5 11 16,11-8 9-16,-29 1-50 15,-1-1-11-15,-37 1-8 16,-29 1 6-16,-60-1-60 16,-64-3-21-16,-80-3-72 15,-44-2-114-15</inkml:trace>
  <inkml:trace contextRef="#ctx0" brushRef="#br0" timeOffset="44129.7196">13337 12790 922 0,'-5'0'413'0,"-2"3"-199"16,6 24-101-16,1 12-20 16,9 21-21-16,4 1-1 15,3-6-30-15,-3-5-17 16</inkml:trace>
  <inkml:trace contextRef="#ctx0" brushRef="#br0" timeOffset="44846.9144">6868 13720 865 0,'21'-2'301'0,"48"-1"-252"16,24-1-53-16,58 3 28 16,40 1 12-16,58 1 6 15,35 4-8-15,46-1-19 0,20-1-7 16,52-2 29-16,16-1 20 16,39-4 46-16,17 0 19 15,9-2-15-15,-4-2-15 16,-18 3-44-16,-21 1-17 15,-50 2-14-15,-38-1-1 16,-80 2-4-16,-46-3-31 16</inkml:trace>
  <inkml:trace contextRef="#ctx0" brushRef="#br0" timeOffset="45718.751">9490 14068 868 0,'8'-6'407'0,"9"0"-187"16,1 9-49-16,2 13-90 16,-3 11-35-16,-4 9-26 15,-5 1-7-15,-8-1 1 16,-1-2 2-16,-3-15 5 15,2-4 2-15,4-13 14 16,4-6 2-16,5-14-5 16,5-8-3-16,7-5-19 15,4-2-7-15,7 6-8 16,-3 5-4-16,-2 10 2 16,-3 10 3-16,-12 9 7 15,0 7 5-15,-12 10-1 16,-2 0-2-16,-4-4 1 15,-2 0 1-15,2-9 5 0,-1-3 2 16,7-8 4-16,3-2-2 16,7-13-8-16,8-2-2 15,4-6-7-15,6 0-1 16,1 4-3-16,-1 2 2 16,-2 15 4-16,-6 3 4 15,-7 14 8-15,-1 7-1 16,-12 7 1-16,-2 4 1 0,-1-3-1 15,-6-3-1-15,5-4 21 16,0-7-59-16</inkml:trace>
  <inkml:trace contextRef="#ctx0" brushRef="#br0" timeOffset="46407.129">6996 13234 763 0,'-15'-11'403'0,"-6"-11"-114"16,10-6-58-16,10-1-103 16,9 3-47-16,10 5-35 15,7 4-17-15,16 15-4 16,5 4-2-16,3 15-20 16,4 4 0-16,-11 7-3 15,-11 2-2-15,-31 8-1 0,-17 5 1 16,-27 4 1-16,-6 2-3 15,0-13 3-15,1-8 2 16,17-15 1-16,9-7 6 16,14-5 0-16,9-1 0 15,16 0 12-15,7 0-1 16,21 0 0-16,8 0-4 16,14 0-7-16,4-1-29 15</inkml:trace>
  <inkml:trace contextRef="#ctx0" brushRef="#br0" timeOffset="46723.5396">7529 13238 936 0,'-3'6'380'0,"-4"10"-228"16,3 9-60-16,3 9-36 15,-3 3 1-15,5 4-7 16,2-6-7-16,-2-13-11 15,3-5 11-15,0-17 59 16,-1 0 8-16,-3-14 7 16,0-6-14-16,-6-13-59 15,-2-7-11-15,-5-6-9 16,-1 0-4-16,-1-1-9 0,0 7-2 16,14 6-11-1,3 1-8-15,14 10-10 0,9 5-4 16,3 9-6-16,3 3 2 15,5 6 28-15,3 2-60 16,8 2-87-16,2 7-82 16</inkml:trace>
  <inkml:trace contextRef="#ctx0" brushRef="#br0" timeOffset="46920.8123">7562 13249 953 0,'7'0'436'16,"2"0"-171"-16,23 0-153 16,6 0-38-16,14 0-28 15,7 1-29-15</inkml:trace>
  <inkml:trace contextRef="#ctx0" brushRef="#br0" timeOffset="47112.0322">7949 13359 967 0,'-2'-4'482'16,"2"-3"-147"-16,0 2-192 16,5 0-156-16,4 1-360 0</inkml:trace>
  <inkml:trace contextRef="#ctx0" brushRef="#br0" timeOffset="47559.6803">8330 13197 908 0,'-6'8'360'0,"-7"13"-236"16,-3 8-48-16,0 11 14 15,-1 1-10-15,5 1-14 16,2-8 3-16,10-8-43 15,3-9 6-15,3-16 36 16,2-5 4-16,3-18 2 16,2-6-9-16,7-10-36 15,-3-5-6-15,-1 1-4 0,-2-3-1 16,-7 7-7-16,0 5-6 16,-1 15-15-16,-3 6-17 15,3 16-14-15,2 9-1 16,11 10 4-16,6 5 14 15,13 7 15-15,4 1 7 16,-7-3 6-16,-4 0 2 0,-10-3 2 16,-8-7 0-16,-11-4 2 15,-9-2 3-15,-20-8-1 16,-12 0 1-16,-12-6-3 16,0-2-3-16,2 3-3 15,13-2-10-15,10-2-105 16,3-3-110-16</inkml:trace>
  <inkml:trace contextRef="#ctx0" brushRef="#br0" timeOffset="47759.3096">8691 13244 1040 0,'12'1'459'0,"15"7"-213"16,-2 5-98-16,9 19-61 0,-2 4-17 16,3 7-27-16,3 3-9 15,-8-9-98-15,-6-6-68 16</inkml:trace>
  <inkml:trace contextRef="#ctx0" brushRef="#br0" timeOffset="47912.6854">8943 13282 857 0,'-11'-1'533'0,"-10"0"17"0,-6 11-349 15,2 11-49-15,-4 11-68 16,5 4-24-16,-1 2-33 16,-1-3 2-16,9-5 306 15</inkml:trace>
  <inkml:trace contextRef="#ctx0" brushRef="#br0" timeOffset="48301.1546">9290 13385 1270 0,'6'0'510'0,"12"1"-331"16,9-2-54-16,35 0-58 15,8-2-15-15,17 0-366 16</inkml:trace>
  <inkml:trace contextRef="#ctx0" brushRef="#br0" timeOffset="48667.7502">9967 13335 764 0,'-6'-22'420'16,"0"-24"-74"-16,6-3-126 15,21 6-110-15,8 6-25 16,11 7 6-16,9 11-1 16,-1 14-9-16,-2 6-7 15,-10 20-50-15,-11 8-10 0,-14 9-9 16,-14 5 0-16,-18 14-2 15,-12-1 2-15,-11 6 0 16,-1-11 0-16,12-9-6 16,7-10-8-16,19-17-15 15,11-2-2-15,27-12 6 16,14-2 6-16,16 2 12 16,3 3 2-16,-3 0 0 15,1 5 1-15</inkml:trace>
  <inkml:trace contextRef="#ctx0" brushRef="#br0" timeOffset="49242.4399">10574 13274 442 0,'2'5'240'0,"-2"5"-52"15,-4 6-50-15,0 11-21 16,-1 2 0-16,7 5 23 15,6-3 10-15,10-9 5 16,3-4-5-16,6-16-29 16,2 0-14-16,0-10-39 15,-7-10-14-15,-3-9-15 16,-2-5-5-16,-10-5-11 16,7 2-2-16,-7 4-7 15,-3 5-6-15,-7 11-19 0,-1 5-14 16,-3 15-15-16,4 7-3 15,3 13 12-15,0 6 9 16,0 11 12-16,5 0 6 16,0 0-30-16,2-5-54 15,1-10-202-15</inkml:trace>
  <inkml:trace contextRef="#ctx0" brushRef="#br0" timeOffset="49452.1445">10594 13123 1064 0,'-2'5'412'0,"-3"12"-277"16,2 10-49-16,3 16-14 16,0 15-9-16,3 16-17 15,3 0-2-15,0-4-17 16,-1-10-4-16,6-12-73 15,-1-6 77-15</inkml:trace>
  <inkml:trace contextRef="#ctx0" brushRef="#br0" timeOffset="49883.0098">10987 13394 1281 0,'0'9'489'0,"2"13"-369"15,3 1-23-15,3 5-49 16,1-4-15-16,-1-5-13 15,-4-2-2-15,-3-6 1 16,0-1 3-16,-1-10-17 16,1 0-9-16,4-8-14 15,1-6-8-15,9-1 8 16,1-4 5-16,6 2 5 16,2 2 2-16,-6 3 4 15,-3 4 2-15,-9 6-2 16,-9 2 2-16,-13 7 25 15,-6 5 19-15,-3 1 28 16,8 1 3-16,16 5-21 16,11-4-17-16,19-2-24 15,8 4-4-15,2-8-42 0,2-1-61 16</inkml:trace>
  <inkml:trace contextRef="#ctx0" brushRef="#br0" timeOffset="50588.3404">11379 13282 590 0,'4'3'328'0,"6"6"-61"0,-2 5-71 16,1 6-75-16,-1 7-36 15,-5 2-36-15,-3-3-6 16,-2-7-10-16,0-3-1 15,2-10 3-15,0-6 2 16,0-13 0-16,2-4-2 0,2-12-18 16,5-1-10-16,8 1-11 15,7 2-4-15,7 12 9 16,3 6 9-16,-1 10 26 16,-9 7 9-16,-9 11-2 15,-8 2-5-15,-7 4-16 16,-2 1-6-16,-3-4 0 15,-1-3 0-15,1-11 0 16,4-5 3-16,3-6 1 16,5-6-2-16,7-7-3 15,4-6-8-15,1-1-7 16,3 0-2-16,-2 3-3 16,-1 7-1-16,1 9-4 15,-3 2-1-15,-4 14 0 16,-3 2 3-16,-3 9 6 15,-5 1 2-15,2-1 5 0,3 0 9 16,0-5-124-16</inkml:trace>
  <inkml:trace contextRef="#ctx0" brushRef="#br0" timeOffset="51035.1734">12172 13394 815 0,'4'-9'433'0,"3"-15"-107"16,-6-1-74-16,-5-1-104 16,-3 1-37-16,-16-1-55 15,-2 4-26-15,-16 11-39 16,-4 5-12-16,5 12-14 15,6 5 3-15,17 9 6 16,8 3 5-16,15 1 11 16,9 1 5-16,11-6 7 15,4-3 4-15,2-9 3 16,0-4 1-16,-5-6 1 16,-3-4 2-16,-6-1 7 15,0-1 4-15,-2 9 2 16,0 4 1-16,-1 11-7 15,-6 6-6-15,-1 7-5 0,-6 1-4 16,-3 3 0-16,-7-1 1 16,-13-3 7-16,0-5 3 15,-13-12 8-15,1-5 1 16,0-9-1-16,2-7-25 16,14-6-112-16,10-5-135 15</inkml:trace>
  <inkml:trace contextRef="#ctx0" brushRef="#br0" timeOffset="51497.7128">12571 13147 796 0,'-4'7'380'0,"-8"9"-104"15,-2 11-96-15,-4 11-30 16,-2 3-28-16,2 6-52 16,2-1-26-16,8-9-24 15,3-5-4-15,6-15 9 16,4-9 11-16,6-11 8 16,4-10 1-16,4-15-6 15,-1-7-10-15,2-9-6 0,-2-1 0 16,-5-4-1-16,2 3 0 15,-5 6-10-15,1 5-7 16,-3 15-2-16,1 7-2 16,-2 12-7-16,3 5-1 15,7 13-9-15,6 4 0 16,11 14 9-16,-1 1 4 16,4 5 3-16,-4 2 0 15,-9-3 0-15,-8-2-3 0,-16-5 0 16,-9-9 0-16,-18-6-1 15,-6-2 4-15,-12-9 4 16,-1 0 2-16,-3-8 0 16,2-5-22-16,11-2-121 15,5-3-105-15</inkml:trace>
  <inkml:trace contextRef="#ctx0" brushRef="#br0" timeOffset="51772.1244">13012 13229 1358 0,'9'7'542'15,"20"14"-357"-15,4 5-28 16,4 12-66-16,0 3-15 16,-9-6-32-16,-2 0-15 15,-9-13-5-15,-1-6-34 16,-3-9-107-16,-1-6-64 0</inkml:trace>
  <inkml:trace contextRef="#ctx0" brushRef="#br0" timeOffset="51934.8285">13233 13294 1130 0,'-13'5'526'15,"-7"6"-229"-15,-6 10-131 16,-4 4-38-16,-6 8-56 16,0 2-25-16,-2-3-15 15,-1-4-4-15,11-7-10 16,7-3-2-16</inkml:trace>
  <inkml:trace contextRef="#ctx0" brushRef="#br0" timeOffset="52796.7113">13822 13653 693 0,'0'-2'460'0,"0"-2"58"15,0 2-186-15,0 2-114 16,0 0-38-16,0 0-78 16,0 0-7-16,0 0-15 15,0 0 4-15,0 0 4 16,0 0-4-16,0 0-26 16,0 0-13-16,0 0-2 15,0 0-41-15</inkml:trace>
  <inkml:trace contextRef="#ctx0" brushRef="#br0" timeOffset="62142.6083">13911 13478 502 0,'-6'5'285'0,"-8"2"-29"16,2-2-16-16,0 1-16 16,3-3-19-16,3-5-38 15,4-2-21-15,3-16-60 16,9-1-28-16,10-10-35 0,4 2-12 16,5 11-9-1,-3 5-3-15,1 23-6 0,1 11-1 16,-5 12 4-16,3 5 3 15,2-8 2-15,1-9 2 16,11-17 2-16,2-10 6 16,-7-18 14-16,-2-3 8 15,-24-5 2-15,-13 1-39 16,-22 14-153-16,-6 13-137 0</inkml:trace>
  <inkml:trace contextRef="#ctx0" brushRef="#br0" timeOffset="62506.9758">13872 13620 378 0,'-3'0'233'0,"1"5"18"0,0-1-5 15,1-4-20-15,-1 0-24 16,2 0-43-16,0 0-1 15,17 9 2-15,62 9 6 16,-5-32-34-16,5 0-29 16,2 0-62-16,-9 3-18 15,-18 12-100-15,-9 6-530 0</inkml:trace>
  <inkml:trace contextRef="#ctx0" brushRef="#br0" timeOffset="65354.6291">14717 13482 767 0,'2'-5'393'0,"0"-11"-107"16,3-4-55-16,2-10-74 15,6-12-32-15,7-8-36 16,3-5-5-16,-1 1-10 16,-3 7-9-16,-7 17-6 15,-5 10-3-15,-6 20-28 16,-2 12-4-16,-3 23-22 16,-1 15-5-16,5 22 11 15,4 8 1-15,4-4 5 16,1-4 1-16,0-20 2 15,-1-12-1-15,2-16-1 16,2-8-2-16,2-15-4 0,1-4-29 16,2-10-167-16</inkml:trace>
  <inkml:trace contextRef="#ctx0" brushRef="#br0" timeOffset="65507.7337">15179 13578 1713 0,'-5'-1'735'0,"1"-1"-381"0,4 2-252 15,0 0-102-15,0 0-460 16</inkml:trace>
  <inkml:trace contextRef="#ctx0" brushRef="#br0" timeOffset="66178.3245">15716 13166 734 0,'-7'-6'386'0,"-11"0"-80"16,-7 0-108-16,-4 6-85 15,-2 3-24-15,1-1-42 16,4 4-15-16,7 1-28 15,1 0-7-15,11 5-2 16,9 3 1-16,11 5 20 16,6 3 10-16,11 8 3 15,1 1 0-15,4 6-7 16,-1 0-1-16,-14-3 1 16,-4-3 3-16,-17-4 2 15,-10 1 1-15,-12-7 3 16,-2-5-6-16,-9-10-26 0,-2-7-14 15,8-10-15-15,6-3-7 16,22-10 5-16,14-7 5 16,18-12 13-16,5-6 25 15,10-6 56-15,2 3 14 16,-10 7 9-16,-8 4-6 16,-31 11-25-16,-15 4-10 15,-24 11-30-15,-12 9-10 16,-9 9-40-16</inkml:trace>
  <inkml:trace contextRef="#ctx0" brushRef="#br0" timeOffset="66912.3749">16511 13044 977 0,'0'-5'457'0,"3"4"-212"16,4 4-91-16,1 17-92 16,1 8-24-16,2 6-1 15,-7 2 0-15,-4-6-6 16,0-4 0-16,-3-12-7 16,2-5 5-16,2-12 2 15,-1-9-1-15,7-10 0 16,-3-6-8-16,9-3-10 15,3 3-3-15,3 5 2 16,4 6 1-16,4 10 5 16,3 5 0-16,-4 11-3 15,-4 3 0-15,-14 7 0 16,-7-2 1-16,-6 1-1 0,-3 0-1 16,2-7 1-16,2-6 2 15,4-12-7-15,1-3 0 16,7-9-7-16,5-1-2 15,5 3-1-15,2-1-2 16,-1 5 0-16,5 10-1 16,0 7 4-16,-1 10 1 15,-4 10 4-15,-6 4 3 16,-6 3-3-16,-4 2 1 0,-2-4-7 16,1-4-50-16,0-12-169 15</inkml:trace>
  <inkml:trace contextRef="#ctx0" brushRef="#br0" timeOffset="67134.6246">16459 13361 1131 0,'2'3'534'15,"8"3"-177"-15,23-2-196 16,14-2-26-16,19-5-33 16,9-4-18-16,10 0-46 15,2 1-15-15,-6 1-81 16,-14 3-94-16</inkml:trace>
  <inkml:trace contextRef="#ctx0" brushRef="#br0" timeOffset="67595.6917">16879 13497 756 0,'-17'4'424'16,"-15"3"-102"-16,-4-1-96 15,0 3-40-15,8-3-60 16,3-3-29-16,14 7-53 15,5-5-18-15,7-1-21 16,10 4 0-16,12 2 2 16,6-2 4-16,10 10 1 15,0-1 0-15,-7 1 1 0,-5 3 1 16,-18 1 28-16,-9 0 10 16,-19-5 23-16,-7 1 12 15,-10-10-6-15,-3-7 0 16,8-7-4-16,7-4-11 15,12-7-27-15,8 2-8 16,5-1-146-16,7 2 408 16</inkml:trace>
  <inkml:trace contextRef="#ctx0" brushRef="#br0" timeOffset="68499.4055">1693 15961 760 0,'8'2'429'0,"4"-5"-102"15,17-15-87-15,5-11-21 16,10-22-62-16,5-7-29 0,0-14-38 15,-3-4-13-15,-12 2-28 16,-11 4-7-16,-13 2-11 16,-8 3-5-16,-2 10-10 15,1 10-6-15,-2 25-31 16,-3 18-9-16,-1 32-3 16,-5 18 1-16,12 20 25 15,7 12 6-15,13 6 2 16,5-1 1-16,14-6-3 15,-2-7 1-15,1-24 0 16,5-13 3-16,-11-21 8 16,-3-9 2-16,-10-12-1 15,-10-4-47-15,-10-10-99 16</inkml:trace>
  <inkml:trace contextRef="#ctx0" brushRef="#br0" timeOffset="68645.6038">1832 15730 1194 0,'16'3'494'0,"18"2"-299"15,26-5-91-15,3-7-12 16,9-2-74-16,-5 2-51 16</inkml:trace>
  <inkml:trace contextRef="#ctx0" brushRef="#br0" timeOffset="68974.5631">1644 15438 1640 0,'-2'-2'584'0,"11"4"-502"0,12 0-55 16,22 9-38-16,19 3-81 16</inkml:trace>
  <inkml:trace contextRef="#ctx0" brushRef="#br0" timeOffset="69361.5688">2412 15880 1200 0,'22'1'498'16,"8"-1"-315"-16,12-8-69 15,-2-7-19-15,-6-11-40 16,-1 0-9-16,-11-3 0 16,-6 0 3-16,-17 5 0 15,-11 1-5-15,-14 4-21 16,-6 7-12-16,-9 13-22 16,2 9-10-16,5 16-13 0,5 6-5 15,21 16 18 1,6 4 11-16,8 6 25 0,11 6 10 15,4-9-5-15,3-1-2 16,3-7-11-16,-4-5-61 16,-5-6-74-16,2-4-106 15</inkml:trace>
  <inkml:trace contextRef="#ctx0" brushRef="#br0" timeOffset="69662.83">3117 15714 1386 0,'-6'11'576'0,"-8"14"-357"16,-2 3-65-16,-6 0-77 16,1-3-25-16,-3-11-30 15,-4-7-24-15,-5-13-62 16,-1-11-21-16,-1-11-12 15,2-3 13-15,11-1 38 16,10 5 8-16,16 11-10 16,16 6-3-16,17 10 7 15,4 7 5-15,4 13 28 16,-5 5 12-16,-6 9 20 16,0 2 8-16,-3-5 36 0,9-1 112 15</inkml:trace>
  <inkml:trace contextRef="#ctx0" brushRef="#br0" timeOffset="70379.7225">4402 15706 512 0,'10'-4'250'0,"3"-7"-44"16,2 4-32-1,-2 7-7-15,-4 3-14 0,0 12-27 16,-3 7-10-16,-6 11-20 16,-4 4-21-16,4 8-44 15,-16-9-12-15,24 6-11 16,7-6-1-16,8-16-3 15,22 5 1-15,-8-25 14 16,5-7 6-16,3-10 11 16,0-11 2-16,-1-10-3 15,-6-9-2-15,-7-4-6 16,-5 5-4-16,-15 5-3 16,-2 11 0-16,-11 15-7 15,-10 7-3-15,-3 19 1 16,-2 9-1-16,4 11 3 15,4 8 2-15,8 9-4 16,2-4-7-16,8 4-3 0,4-8-1 16,7-10 1-16,4-3 25 15,1-11-152-15,1-4-453 16</inkml:trace>
  <inkml:trace contextRef="#ctx0" brushRef="#br0" timeOffset="70597.8059">5049 15946 737 0,'-6'6'428'0,"3"10"4"16,3 6-234-16,4 12-83 16,5 1-17-16,-1 6-30 15,-1-1-14-15,-3-1-24 16,2-1-2-16,-2-11-8 15,-3-11 2-15,3-11-37 16,-3-8-57-16,1-8-234 16</inkml:trace>
  <inkml:trace contextRef="#ctx0" brushRef="#br0" timeOffset="70921.062">4990 15995 764 0,'1'-5'432'0,"5"-5"-31"15,11 3-171-15,13 0-108 16,9 1-28-16,9 6-48 0,-5-1-14 16,-8 1-7-16,-6 5-4 15,-20 5-4-15,-8 1-2 16,-15 6 0-16,-8-3 4 16,-2-2 1-16,-1 0 0 15,8-10-4-15,4 0-8 16,13-2-23-16,6 0-5 15,16 5-8-15,8 2 1 0,9 1 14 16,1 9 2-16,-2 6 7 16,-11 2 3-16,-25 8 5 15,-9 2 4-15,-30-8 11 16,-1 3-2-16,-3-12 7 16,-4-10-6-16,12-8-63 15,-1-13-62-15</inkml:trace>
  <inkml:trace contextRef="#ctx0" brushRef="#br0" timeOffset="71448.3327">4350 15452 1300 0,'5'-4'484'0,"14"-1"-375"15,8-2-44-15,25-4-43 16,9 0-10-16,18 0-12 16,10 2-2-16,2 8 6 15,-5 3 4-15,-21 3-3 16,-9 0-11-16,-24-3-41 16,-9 0-15-16,-16 1 2 15,-7-1 10-15,-14-2 42 16,-3 0 14-16,-3-6 6 15,1-4 1-15,7-4-4 16,2-3-4-16,7-1-5 16,8 6 4-16,4 1 7 15,7 4 5-15,5 7 12 16,0 1 3-16,5 9 6 16,-4 2 10-16,-7 8 17 15,-10 4 18-15,-14 4 14 0,-3 1-7 16,-5-2-25-16,2-1-24 15,6-8-65-15</inkml:trace>
  <inkml:trace contextRef="#ctx0" brushRef="#br0" timeOffset="71850.857">5630 15782 1225 0,'8'-3'472'0,"17"0"-297"0,17-3-75 16,27 0-29-16,9-1-5 15,2 2-35-15,-6 0-8 16,-20 3-70-16,-9 3-75 16</inkml:trace>
  <inkml:trace contextRef="#ctx0" brushRef="#br0" timeOffset="72044.6231">5821 15961 1198 0,'14'0'490'0,"24"3"-293"16,5-3-10-16,12 0-47 16,5 0-37-16,1-5-80 15,1-4-11-15</inkml:trace>
  <inkml:trace contextRef="#ctx0" brushRef="#br0" timeOffset="72686.605">6761 15824 912 0,'12'-11'370'0,"17"-17"-239"0,6-7-36 15,2-5-36-15,-5 1-15 16,-7 4 6-16,-7 2 0 15,-9 10 2-15,-2 6 12 16,-7 9-4-16,-1 8-8 16,-5 12-15-16,0 7-20 15,2 20-22-15,0 10 6 0,3 13 6 16,2 3 6-16,7-4 3 16,3-3-2-16,1-20 3 15,0-8 9-15,-1-17-84 16,2-10-93-16</inkml:trace>
  <inkml:trace contextRef="#ctx0" brushRef="#br0" timeOffset="72838.7155">7246 16006 1412 0,'-3'0'636'0,"-4"-4"-283"15,6 3-201-15,8-4-122 16,4 3-81-16</inkml:trace>
  <inkml:trace contextRef="#ctx0" brushRef="#br0" timeOffset="73246.815">7417 15696 894 0,'3'0'456'0,"9"4"-87"15,8 0-154-15,17 9-84 16,12 2-13-16,13 6-27 16,0 4-14-16,-6 4-29 15,-8-1-3-15,-24 4-24 16,-10-2-6-16,-20 2-4 15,-13-3-12-15,-16-9-34 16,-10-7-24-16,-2-11-29 16,0-8-3-16,14-13 5 15,11-5 20-15,19-16 22 16,8-1 15-16,18-5 50 16,11-1 26-16,17 3 39 15,2 0 4-15,1 9-23 16,-11 4-18-16,-22 10-10 15,-16 1 1-15,-25 8-3 16,-15 4-7-16,-23 9-24 16,-6 4-6-16,0 12-5 0,9 2-19 15,21 3 373-15</inkml:trace>
  <inkml:trace contextRef="#ctx0" brushRef="#br0" timeOffset="73708.2465">8382 15765 711 0,'1'3'412'0,"2"0"-61"16,1 6-132-16,-8 5-29 15,4 13-64-15,-4 4-26 16,-2 6-52-16,7 3-14 16,-2-10-16-16,6-3-2 15,13-11-5-15,0-13-1 16,14-3 4-16,-2-5 6 15,-4-8-65-15,-2-2-52 0</inkml:trace>
  <inkml:trace contextRef="#ctx0" brushRef="#br0" timeOffset="73869.6568">8383 15627 1325 0,'-1'1'479'0,"4"3"-389"15,6-2-65-15</inkml:trace>
  <inkml:trace contextRef="#ctx0" brushRef="#br0" timeOffset="74317.6663">8096 15457 771 0,'29'-11'457'0,"20"-6"-60"0,18 5-201 16,3 1-39-16,4 7-90 15,-1 3-29-15,-6 3-20 16,-3 4-4-16,-15 1-30 16,-8 0-22-16,-16-2-63 15,-7-2-28-15,-12-3 18 16,-8-4 18-16,-10-3 62 15,-6-8 30-15,-3-4 47 16,0 0 23-16,5 0 20 16,4 4 7-16,11 5-23 15,3 3-14-15,9 6-19 16,2 3-6-16,6 10-5 16,4 5-3-16,1 8 9 15,-8 2 5-15,-9 5 17 0,-8-5 1 16,-10-6-5-16,0-6-12 15</inkml:trace>
  <inkml:trace contextRef="#ctx0" brushRef="#br0" timeOffset="75041.3808">9626 15634 652 0,'5'-7'397'0,"5"-4"-21"16,8 6-222-16,5 7-41 15,-1 13-61-15,0 9-14 16,-8 12-13-16,-6-1 0 0,-8-3 1 16,0-5-1-16,0-15-7 15,3-8-1-15,9-13-7 16,7-9-1-16,0-12 0 15,-2 0 0-15,-2-2-4 16,-2 3 5-16,2 11 17 16,3 5 5-16,-4 13 6 15,-4 5-1-15,-6 12-14 16,2 4-4-16,-6 4-3 16,2-2-3-16,0-6-2 15,-2-4 2-15,7-11 0 16,-1-3 1-16,4-10-1 15,2-3-1-15,2-3-4 16,1 2-5-16,4 3-9 16,3 5-7-16,6 9-3 15,-3 5-2-15,2 14 5 0,-5 2 6 16,-5 1 6-16,1 1 3 16,-4-10 9-16,0-3-15 15,-2-7-114-15</inkml:trace>
  <inkml:trace contextRef="#ctx0" brushRef="#br0" timeOffset="75251.4117">9678 15972 1188 0,'9'0'534'16,"6"-4"-198"-16,25 0-195 15,11-3-29-15,25-2-32 16,6 2-30-16,5 1-17 16,-1 4-50-16,-24 5-103 15,-10 1-50-15,-22 2-198 16</inkml:trace>
  <inkml:trace contextRef="#ctx0" brushRef="#br0" timeOffset="75574.5446">9923 16126 922 0,'-10'0'467'16,"-15"4"-123"-16,8 6-115 15,5 5-112-15,6 4-31 16,16-1-42-16,11 0-8 0,24 1-3 16,2-2 0-16,-1-1-7 15,-9-1-3-15,-28 6 13 16,-10 2 10-16,-29 1 24 16,-10 1 4-16,-9-9-5 15,1-2-7-15,12-10-21 16,11-4-8-16,9-15-49 15,10-8-53-15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58:43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16575 15797 857 0,'5'-11'378'0,"6"-11"-184"15,7 4-26-15,3 3-43 16,1 8-32-16,-1 16-47 15,-4 11-14-15,-11 19-16 16,-2 8 2-16,-10 5 0 16,-3-2-1-16,-3-11-3 15,2-11-1-15,4-18 12 16,4-4 2-16,2-18-1 16,3-10-3-16,5-13-23 15,7-8-8-15,12 5-10 16,3 4-1-16,4 18 4 15,1 6 4-15,-3 13 8 16,-4 9 4-16,-6 14 7 16,-8 11 4-16,-10 6 2 15,-4 3-2-15,-2-8-4 16,4-3-4-16,9-16-118 16,5-7-135-16</inkml:trace>
  <inkml:trace contextRef="#ctx0" brushRef="#br0" timeOffset="287.8638">17143 15929 742 0,'9'6'321'16,"3"4"-175"-16,9-5-65 16,7-5-18-16,-1-5-22 15,1-3-8-15,-10-8 8 16,-1-3 5-16,-17-6 20 15,-4 2 2-15,-12 5 4 16,-8 1 0-16,-7 13-31 16,0 6-9-16,1 16-28 15,4 12-10-15,9 8-2 16,5 4 0-16,10 0 5 16,8-3 3-16,11-6 1 15,6-1 0-15,9-5 1 0,0-5-1 16,4-6-66-16,3-2-110 15</inkml:trace>
  <inkml:trace contextRef="#ctx0" brushRef="#br0" timeOffset="444.372">17495 15851 901 0,'-4'-13'445'0,"-3"-6"-134"16,3 5-104-16,5 16-112 15,5 11-30-15,6 13-52 16,1 10-7-16,8 5-4 15,0 1 0-15,3-3-27 16,-2-10-61-16,1-5-201 16</inkml:trace>
  <inkml:trace contextRef="#ctx0" brushRef="#br0" timeOffset="600.56">17716 15847 969 0,'-12'-2'475'0,"-18"2"-145"15,-2 8-133-15,-10 20-101 0,-1 5-28 16,-9 12-43-16,2 2-11 16,8-2-14-16,5 0-20 15,25-12-193-15,9-7-150 16</inkml:trace>
  <inkml:trace contextRef="#ctx0" brushRef="#br0" timeOffset="834.8538">17886 15571 1365 0,'-2'-2'537'0,"-2"2"-375"16,-2 5-57-16,5-5-71 16,-1 21-16-16,-4 53-16 15,3-18-2-15,-5 13 1 16,0 9 1-16,3-4 0 15,6-3 2-15,14-24-2 16,9-12-2-16,13-16-5 16,2-7-96-16</inkml:trace>
  <inkml:trace contextRef="#ctx0" brushRef="#br0" timeOffset="975.5767">17784 15874 1113 0,'10'1'421'16,"16"0"-332"-16,12-1-33 15,16 0-13-15,5-3-100 16</inkml:trace>
  <inkml:trace contextRef="#ctx0" brushRef="#br0" timeOffset="1404.6261">18778 15754 1142 0,'-14'-2'446'0,"-13"2"-306"15,6 2-47-15,12 11-50 16,9 7-24-16,19 17-27 16,9 6 2-16,-1 4 8 15,-6-1 3-15,-21-11 8 16,-11-5 2-16,-14-11 8 16,-8-5 4-16,-2-11 3 15,-2-8-26-15,10-15-145 16,11-7-161-16</inkml:trace>
  <inkml:trace contextRef="#ctx0" brushRef="#br0" timeOffset="1857.6482">18945 16038 942 0,'3'5'387'15,"5"1"-202"-15,4-2-34 16,8-4-14-16,-1-13-25 15,4-16-52-15,3-12-19 16,2-19-17-16,8-6 0 16,-7-7 1-16,-4 3-1 0,-14 13-5 15,-11 7-5-15,-12 22-13 16,-7 14-4-16,-10 18-9 16,-4 13-1-16,-2 18 3 15,2 6 2-15,7 13 4 16,13 8 0-16,13 10 0 15,8-3 2-15,15-4 1 16,3-12 2-16,11-23 2 16,4-7 2-16,0-17 3 15,-1-6 2-15,-2-15 3 16,-3-7 3-16,-3-16-1 16,-2-7 2-16,-7-4-3 15,-5 5-21-15,-8 16 22 16,-5 10-3-16,-7 18-2 15,-2 6 19-15,-7 11-26 16,5 5-1-16,1 7-1 16,3 8-1-16,2 0 0 0,0-1 0 15,2-1-15-15,-2-6-63 16,1-5-254-16</inkml:trace>
  <inkml:trace contextRef="#ctx0" brushRef="#br0" timeOffset="1982.6188">19438 15681 1295 0,'0'-4'521'0,"-6"-9"-330"15,1 6-114-15,2 7-129 16,-4 4-163-16</inkml:trace>
  <inkml:trace contextRef="#ctx0" brushRef="#br0" timeOffset="2529.3648">19905 15896 545 0,'-7'-11'399'0,"-8"-7"29"16,-13-2-168-16,-2 3-46 16,-11 7-98-16,-1 4-39 15,3 12-53-15,3 9-11 16,12 12-7-16,8 7-1 0,15 4-8 15,4 1 1-15,14-8-1 16,5-7 2-16,5-11 1 16,2-4 3-16,3-12 8 15,0-9 2-15,0-14 5 16,3-12 1-16,-6-16 0 16,0-6 0-16,-5-8 1 15,-7-4 1-15,-4 10 12 16,-4 1 5-16,-8 20 10 15,-1 11 3-15,-6 18-19 16,0 12-9-16,-5 16-21 16,1 13-5-16,-2 16-4 15,1 8 3-15,10 14 1 16,-2 3 2-16,11 4 1 16,5-8 1-16,3-14-33 15,7-8-72-15,6-21-161 16,3-7-233-16</inkml:trace>
  <inkml:trace contextRef="#ctx0" brushRef="#br0" timeOffset="2973.8026">20152 15813 687 0,'-5'-3'371'16,"-6"-1"-63"-16,6 4-128 0,6 9-94 15,7 0-26-15,9 5-36 16,3-2-6-16,6-5-4 16,2-4 0-16,-2-4 5 15,-1-6 6-15,-9-3 10 16,-5-5 4-16,-7-4 26 16,-7 1 10-16,-10-1 6 15,-7 5 11-15,-9 3-30 16,1 5-19-16,4 11-25 15,4 7-18-15,1 13-7 16,3 5 1-16,7 4 0 16,4 4 1-16,10-3 2 15,3-8 0-15,8-14 3 16,4-7 0-16,8-11 2 16,8-4 0-16,7 0 0 15,2 0-1-15,3 6-1 16,-2 4 1-16,-12 3 2 0,-8 4 0 15,-14-1 9-15,-10 2 7 0,-7 6 11 16,-4 4 4-16,-13-3-7 16,4 1-3-16,-6-9-132 15,3-2-101-15</inkml:trace>
  <inkml:trace contextRef="#ctx0" brushRef="#br0" timeOffset="3223.7337">20878 15241 1527 0,'0'-4'596'15,"-5"4"-437"-15,2 7-64 16,3 22-92-16,1 12-6 16,8 22 0-16,2 6 1 0,6 5-62 15,-2-1-86-15</inkml:trace>
  <inkml:trace contextRef="#ctx0" brushRef="#br0" timeOffset="3395.8832">20880 16020 1374 0,'0'3'591'16,"0"-1"-245"-16,-2 4-279 16,2-6-7-16,0 0-58 15,-2 0 263-15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9T09:58:52.18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 9382 805 0,'-17'-1'454'16,"-14"1"-85"-16,17-1-181 16,13 1-58-16,28 4-75 15,15 3-24-15,39-1-19 16,13 2 1-16,12-2-4 0,3-6 0 16,-18 1 0-16,-11-1 0 15,-15-8 19-15,-13-4-69 16,-9-4-177-16,-8-2-197 15</inkml:trace>
  <inkml:trace contextRef="#ctx0" brushRef="#br0" timeOffset="218.8745">2217 9382 753 0,'-2'0'388'0,"-1"1"-98"16,-1 10-66-16,4 10-82 15,1 8-31-15,2 16-20 16,0 6-9-16,-3 10-6 16,0 2-5-16,1-3-34 15,1-2-14-15,9-14-12 16,0-7-6-16,10-11-103 16,-4-7-131-16</inkml:trace>
  <inkml:trace contextRef="#ctx0" brushRef="#br0" timeOffset="406.262">2492 9689 927 0,'-1'-4'538'0,"-6"-2"-55"0,4 5-211 16,-2 12-158-16,2 8-49 15,6 11-56-15,-2 5 0 16,9 1-2-16,6-6 0 15,6-10 0-15,6-7-2 16,5-13-90-16,2-6-135 16</inkml:trace>
  <inkml:trace contextRef="#ctx0" brushRef="#br0" timeOffset="850.853">3337 9647 1085 0,'-14'7'433'0,"-9"13"-270"16,4 7-70-16,10 13-35 15,2 3-11-15,18 2-20 16,8 1-3-16,10-10-6 0,9-7 12 16,-4-15 25-16,-4-8 8 15,-1-18 12-15,-2-10-8 16,-6-17-21 0,-5-5-3-16,-11-10-7 15,-9-5 2-15,-26-9 3 16,-16-9-3-16,-12 2-15 15,2 6-8-15,12 20-21 16,13 16-13-16,15 25-12 16,2 10-6-16,13 19 5 15,5 11 5-15,8 7 12 16,12-1 6-16,15 2 2 16,6-5-27-16,13-6-184 15,1 1-217-15</inkml:trace>
  <inkml:trace contextRef="#ctx0" brushRef="#br0" timeOffset="1100.8277">4019 9728 812 0,'-9'11'439'16,"-11"21"-74"-16,-7 1-76 16,-16 4-95-16,-4 0-45 15,-9-8-66-15,2-11-28 16,6-14-22-16,3-10-4 0,10-13-16 15,7-1-11-15,15-8-22 16,9 0-14-16,16 1-16 16,5 0 0-16,14 10 16 15,5 6 11-15,7 17 23 16,-1 10 10-16,-2 17 8 16,-6 3 2-16,-6 8-4 15,-7-3 39-15,-4-8-634 16</inkml:trace>
  <inkml:trace contextRef="#ctx0" brushRef="#br0" timeOffset="1679.8287">4991 9713 570 0,'0'0'371'0,"-2"9"36"16,-10 8-119-16,-14 21-94 16,-12 9-23-16,-15 0-64 15,-6-1-31-15,12-17-35 0,4-12-2 16,14-20-5-16,13-10-6 16,4-14-28-16,7-5-14 15,9-5-19-15,7-2-2 16,8 7 6-16,5 8 6 15,9 19 14-15,3 10 8 16,4 28 9-16,-2 11 3 16,-6 12 1-16,-4 4-2 15,-6-14-3-15,-1-5-47 16</inkml:trace>
  <inkml:trace contextRef="#ctx0" brushRef="#br0" timeOffset="1820.798">4844 9606 1193 0,'-10'-8'539'15,"-5"-5"-225"-15,6 4-253 16,7 6-47-16,9 8-239 16</inkml:trace>
  <inkml:trace contextRef="#ctx0" brushRef="#br0" timeOffset="2172.1784">5014 9525 1170 0,'-1'-22'491'0,"6"-19"-273"0,12 1-63 16,12 13-74-16,8 8-22 15,3 27-40-15,-1 17-11 16,4 23-1-16,-3 8 1 15,2 16 3-15,-7 1 1 16,-6 3 0-16,-3 2 0 16,-10-15 0-16,3-8 1 0,0-23 2 15,0-11 0-15,2-27-4 16,-1-7-3-16,-9-21-23 16,-6-10-16-16,-13-1-15 15,-8 0-4-15,-17 21-1 0,-8 13 9 16,-10 29 23-16,-5 15 9 15,6 14 19-15,9 9 4 16,16-6-11-16,9-10-2 16,14-12-208-16,4-11-309 15</inkml:trace>
  <inkml:trace contextRef="#ctx0" brushRef="#br0" timeOffset="2515.4983">5267 9630 865 0,'23'-23'426'15,"18"-23"-170"-15,15-2-84 16,2 0-34-16,-2 9-63 16,-7 8-22-16,-5 22-24 15,-5 18-2-15,-6 23 6 16,0 13 7-16,-7 14 10 16,0 1-1-16,0 1-7 15,-4-2-10-15,1-3-14 16,0-6-3-16,-5-15-1 15,2-6 0-15,-5-21-1 16,2-5-2-16,-6-16-25 16,-4-8-21-16,-6-11-37 15,-9-3-13-15,-9 6 16 16,-6 9 10-16,-5 19 41 16,-3 8 30-16,-5 26 27 0,-5 10 12 15,0 15 2-15,4 1-17 16,13-8-20-16,10-11-5 15,16-21-197-15,10-7-70 16</inkml:trace>
  <inkml:trace contextRef="#ctx0" brushRef="#br0" timeOffset="2796.6806">6177 9758 297 0,'19'2'252'0,"15"5"86"16,-9 8-36-16,-18 13-24 15,-10 4-21-15,-19 8-62 16,-6 1-26-16,-8-4-67 16,-2-9-31-16,5-11-26 15,6-12-8-15,3-14-11 16,6-6-6-16,7-11-22 16,3-2-12-16,7-1-16 15,2 3-4-15,11 7 1 16,3 4 5-16,12 13 13 15,3 8 6-15,3 12 9 16,5 7 1-16,2 9 1 16,-5-2 19-16</inkml:trace>
  <inkml:trace contextRef="#ctx0" brushRef="#br0" timeOffset="3312.8143">6455 9696 785 0,'0'-10'365'16,"-1"-5"-164"-16,3-10-55 16,6-4-22-16,3-12-19 15,0-4-13-15,-3-14-6 16,-5-2 10-16,-3-1-15 15,-4 2-6-15,-1 20-21 16,0 14-26-16,-5 26-18 16,0 13-5-16,8 28-12 0,2 19-3 15,10 24 6-15,5 8 2 16,3 9 2-16,4-3 1 16,-6-4 2-16,-5-3 1 15,-12-19 3-15,-8-12 1 16,-7-24 5-16,1-9 4 15,1-15 16-15,-3-12 3 0,3-15-41 16,-1-7-28-16,6-14-74 16,4-4-60-16,13-3-110 15,7-1-107-15</inkml:trace>
  <inkml:trace contextRef="#ctx0" brushRef="#br0" timeOffset="3664.6599">6963 9713 729 0,'-2'-4'433'0,"-7"-1"-45"16,0-2-98-1,-6 3-112-15,-5 2-43 16,3 5-65-16,-3 8-32 0,7 3-38 16,6 3-8-16,12 1-3 15,7-1 1-15,5-2 2 16,4-4 2-16,2-5 3 15,-6-2 2-15,0-4 7 16,-9-1 6-16,-10-2-2 16,-2-3-2-16,-12 3-6 15,-4 1-2-15,-5 5-4 16,-2 4-2-16,10 7-3 16,1 1-2-16,9 9 5 15,8 2 6-15,8 4 8 16,5-1 4-16,7-4 3 15,2-5-2-15,7-10-2 16,4-8-2-16,9-13-26 16,6-6-102-16</inkml:trace>
  <inkml:trace contextRef="#ctx0" brushRef="#br0" timeOffset="4227.2512">7908 9727 810 0,'-7'8'381'0,"-1"15"-152"15,-6 8-24-15,-8 9-53 16,4 3-31-16,-10-4-39 15,2-5-40-15,4-16-15 16,-3-8 2-16,2-11-7 16,-1-14-9-16,5-13-16 15,-5-8-13-15,19-9-18 16,8 2-4-16,12 5-8 16,17 6 1-16,-2 17 2 15,2 7 13-15,-2 16 24 16,-4 10 11-16,-5 13 31 15,-2 4 3-15,-4 4-3 16,-1-3-5-16,2-7-11 16,-3-7-4-16,3-9 2 15,-2-10 3-15,2-8 14 16,-2-4 3-16,0-12-1 16,0 0-2-16,-5-9-12 0,2 2-6 15,-1 3-12-15,-1 7-8 16,0 13-12-16,-1 7-2 15,1 13 3-15,-2 4 4 16,0 11 6-16,1 1 3 16,4-3 1-16,0-4 2 15,3-8 3-15,5-7 2 16,0-11 18-16,3-4 9 0,2-14 11 16,-3-9 2-16,-1-3-18 15,-4-4-7-15,-4 5-87 16</inkml:trace>
  <inkml:trace contextRef="#ctx0" brushRef="#br0" timeOffset="4980.8475">9148 9676 772 0,'-7'-7'406'0,"-12"-3"-102"15,-5 5-58-15,-12 10-96 16,0 10-47-16,2 14-64 16,1 5-16-16,21 12-20 15,8 3-2-15,19-4-1 16,10-2-2-16,10-15 2 15,4-8 3-15,0-12 6 16,-4-9 6-16,-13-9 25 16,-13-1 23-16,-18-6 8 15,-12 2-1-15,-16 0-25 16,-2 3-24-16,1 3-15 16,7 0-14-16,18 3-130 15,7 0-135-15</inkml:trace>
  <inkml:trace contextRef="#ctx0" brushRef="#br0" timeOffset="5214.8216">9292 9743 1030 0,'0'-1'491'0,"0"1"-218"0,-2 3-74 16,1-3-115-16,-1 6-39 15,-6 24-29-15,-3 34-5 16,17-25-6-16,6-6 0 15,11-8-1-15,2-4 4 16,5-12 3-16,1-4 4 16,-3-9 31-16,-4-5 8 0,-4-5 3 15,-8-2-3-15,-5-2-39 16,-3 1-62-16,-4-5-251 16</inkml:trace>
  <inkml:trace contextRef="#ctx0" brushRef="#br0" timeOffset="5340.0534">9439 9620 1002 0,'-4'-9'546'0,"-7"-10"-113"16,2 5-106-16,2 11-154 15,2 0-61-15,7 7-84 16,2 3-40-16,11 5-220 16,2 3-426-16</inkml:trace>
  <inkml:trace contextRef="#ctx0" brushRef="#br0" timeOffset="5636.8575">9789 9737 986 0,'-3'-2'435'16,"-9"-3"-236"-16,-5 5-66 15,-5 9-92-15,-4 5-29 16,0 12-24-16,7 2-3 0,12 8-1 16,7 0 0-16,12-5 18 15,3-7 18-15,11-8 31 16,0-4 25-16,-4-11 30 16,2 1 1-16,-12-4-4 15,-3-4-17-15,-2 1-35 16,-3-4-11-16,0-4-118 15,-4-3-111-15</inkml:trace>
  <inkml:trace contextRef="#ctx0" brushRef="#br0" timeOffset="5824.2622">9869 9719 993 0,'15'-1'460'15,"11"-4"-219"-15,17-1-102 16,-6-1-43-16,11 1-51 0,1 1-10 16,-4 1-19-16,0 1-5 15,-22 0-32-15,-5 5-70 16,-18 0-401-16</inkml:trace>
  <inkml:trace contextRef="#ctx0" brushRef="#br0" timeOffset="5949.0579">10083 9741 837 0,'-2'7'420'0,"-4"11"-127"16,4 3-91-16,2 11-93 15,1 1-35-15,4 2-46 16,2-3 17-16,-2-10-188 16</inkml:trace>
  <inkml:trace contextRef="#ctx0" brushRef="#br0" timeOffset="6230.2064">10262 9767 935 0,'3'5'450'16,"0"5"-168"-16,6 13-140 16,-6 1-22-16,-1 6-40 15,-2-3-9-15,-2-6-28 16,2-6-12-16,0-12-6 15,5-3-4-15,-4-16-8 0,6-4-7 16,7-9-14-16,3 1-5 16,10 5 0-16,3 3 3 15,2 11 1-15,-3 4 1 16,-5 9 4-16,-9 5 1 16,-7 12 3-16,-3 5 1 15,-3 9-20-15,0-1-94 16</inkml:trace>
  <inkml:trace contextRef="#ctx0" brushRef="#br0" timeOffset="6465.0075">10715 9671 1115 0,'-1'0'503'0,"2"7"-233"16,1 9-103-16,3 18-77 15,2 10-14-15,-2 15-8 16,1 7-15-16,-4 1-20 16,3-5-5-16,0-11-10 15,-2-10 2-15,3-13-4 16,-5-6-7-16,7-11-166 16,-2-8-217-16</inkml:trace>
  <inkml:trace contextRef="#ctx0" brushRef="#br0" timeOffset="6621.223">10826 9889 1316 0,'7'3'458'0,"7"-1"-393"16,5 0-42-16,6 3-4 15,4-2 8-15,6-3-236 16</inkml:trace>
  <inkml:trace contextRef="#ctx0" brushRef="#br0" timeOffset="6871.1641">11340 9769 986 0,'-13'10'512'16,"-5"6"-118"-16,-8 7-209 15,-5 1-46-15,5 0-58 16,-4-4-22-16,-1-10-37 15,4-7-8-15,3-12-43 16,7-2-18-16,9-12-18 16,5 0-5-16,10 1 27 15,6-1 13-15,12 7 30 16,5 5 10-16,0 9 22 16,4 9 4-16,-12 16-6 15,-2 7-4-15,1 11-6 0,4 6-3 16,5-8-63-16</inkml:trace>
  <inkml:trace contextRef="#ctx0" brushRef="#br0" timeOffset="7349.2612">11761 9666 1079 0,'9'0'453'0,"23"4"-282"16,7-1-47-16,13-3-78 16,6 0-22-16,-2-5-34 15,-4-1-93-15</inkml:trace>
  <inkml:trace contextRef="#ctx0" brushRef="#br0" timeOffset="7508.0075">11803 9806 760 0,'0'3'390'0,"7"-1"-106"15,11 1-77-15,20-1-95 16,8-4-32-16,16 0-45 15,3 2 12-15,-4-2-203 16</inkml:trace>
  <inkml:trace contextRef="#ctx0" brushRef="#br0" timeOffset="8163.9985">12999 9335 731 0,'-6'-3'341'0,"-9"-3"-137"15,-6 1-50-15,-7 0-68 16,-4 3-23-16,-1 3-40 16,3 5-9-16,0 3-14 15,6 3-4-15,9 2-6 16,1-2-4-16,14 4 0 15,6-3 6-15,10-3 4 16,10 1 3-16,14 0-1 16,-1 2-2-16,6 2 3 15,-5 1 1-15,-13 1 4 16,-4 3 6-16,-20-2 18 16,-3-3 10-16,-9-2 18 15,-3-1-2-15,-1-3-15 16,-6 4-13-16,17-4-21 15,3-2-5-15,12 0-1 0,9-3-3 16,-5 4 1-16,0-1-1 16,-2 7-6-16,-3 6-1 15,-16 6 3-15,-8 6 3 16,-23 8 7-16,-7 5 7 16,-4 8 13-16,0 2 5 15,15-4 25-15,9-5 9 16,25-12 0-16,13-9-2 15,16-8-20-15,15-4-13 0,11-8-9 16,3 1-5-16,-1-4-41 16,-12 0 117-16</inkml:trace>
  <inkml:trace contextRef="#ctx0" brushRef="#br0" timeOffset="11040.6209">13405 9600 691 0,'1'-6'404'0,"2"-5"-47"0,0 3-109 16,2 13-130-16,1 11-47 15,6 20-60-15,-1 9-4 16,-3 9-1-16,2 1 1 16,-5-6-87-16,3-4-137 15</inkml:trace>
  <inkml:trace contextRef="#ctx0" brushRef="#br0" timeOffset="11275.3462">13671 9654 837 0,'-11'-6'393'0,"-13"4"-173"15,-4 4-83-15,-6 13-86 16,2 7-22-16,1 6-15 16,3 0-9-16,15 3-8 15,11-4-3-15,16-2 1 16,14-4 1-16,11-10 4 15,9 0 3-15,-5-7-35 16,3 0-60-16</inkml:trace>
  <inkml:trace contextRef="#ctx0" brushRef="#br0" timeOffset="11634.5946">14051 9674 973 0,'-14'-8'452'15,"-19"-13"-189"-15,-4 6-72 16,0 9-102-16,4 3-33 16,5 11-50-16,8 3-12 0,8 4-14 15,7 4-2-15,12-1 4 16,7 2 3-16,9-6 10 16,6-2 5-16,1-5-19 15,-2-2-18-15,-8-3-41 16,-5-2-8-16,-12 0 14 15,-8-1 18-15,-17 1 43 16,-4 3 19-16,-5 5 36 16,1 4 7-16,10 3 2 15,6 2-16-15,14 2-31 16,5-1-6-16,11-2 0 16,7 0 0-16,7-2 6 15,3-1 1-15,2-7-8 16,-2-3-66-16,-3-9-152 15,-1-4-154-15</inkml:trace>
  <inkml:trace contextRef="#ctx0" brushRef="#br0" timeOffset="11775.1871">14169 9750 482 0,'5'-13'374'15,"-2"-12"70"-15,-1 5-57 16,1 10-123-16,-6 3-66 16,5 9-110-16,-2 6-39 15,5 11-45-15,-1 4-4 16,-2 4 2-16,2 3-2 15,-4 2-56-15,9-4-68 16,2-3-309-16</inkml:trace>
  <inkml:trace contextRef="#ctx0" brushRef="#br0" timeOffset="11978.5222">14405 9694 797 0,'-5'-1'389'0,"-14"1"-134"15,-3 5-57-15,-9 5-81 16,0 4-29-16,6 8-48 16,4-4-17-16,13 3-23 15,7-1-4-15,13-3-3 16,9 3 2-16,9-9 9 16,7 1 7-16,0-8-42 15,1 0-143-15</inkml:trace>
  <inkml:trace contextRef="#ctx0" brushRef="#br0" timeOffset="12290.3361">14457 9543 879 0,'6'-16'361'0,"7"-22"-195"16,5 5-24-16,10 10-31 15,0 4-3-15,-1 18-30 16,4 9-26-16,-3 18-17 15,-5 8 6-15,-3 13 19 16,-4 1 8-16,-13 6-8 16,6 4-6-16,-4-3-23 15,-1-2-7-15,8-12-5 16,2-7 0 0,3-16-2-16,-1-7 0 0,-2-16-13 15,-7-9-13-15,-8-8-21 16,-2-4-4-16,-16 4 0 15,-2 2 7-15,-5 13 9 16,-6 4-1-16,9 2 14 16,1 3-58-16,10 5-236 15</inkml:trace>
  <inkml:trace contextRef="#ctx0" brushRef="#br0" timeOffset="12493.2242">14989 9630 945 0,'0'-5'486'16,"1"5"-177"-16,1 7-111 16,-2 14-130-16,1 9-37 15,3 11-8-15,-3 1-10 16,2 2-5-16,4 1-81 15</inkml:trace>
  <inkml:trace contextRef="#ctx0" brushRef="#br0" timeOffset="12711.9298">15152 9598 1414 0,'-1'2'550'0,"-1"11"-378"15,2 10-69-15,3 19-63 16,6 8-5-16,0 14-14 16,5 10-6-16,-4-2-8 15,-4-1 0-15,-5-15-1 16,-1-5-1-16,0-10-76 16,3-8-111-16</inkml:trace>
  <inkml:trace contextRef="#ctx0" brushRef="#br0" timeOffset="12821.4521">15241 9870 768 0,'13'-4'270'16,"15"-4"-224"-16,4 1-167 16</inkml:trace>
  <inkml:trace contextRef="#ctx0" brushRef="#br0" timeOffset="13180.561">15717 9641 831 0,'-16'-10'459'16,"-13"-7"-99"-16,-5 1-151 16,4 4-33-16,-1 6-94 15,7 7-33-15,9 10-55 16,0 2-9-16,13 6-4 15,5-2 1-15,13 5 7 16,5 0 5-16,3-3-7 16,1-1-18-16,-3-7-32 15,-5-5-8-15,-4-3-3 16,-7-3 17-16,-8-5 31 16,-5 1 8-16,-15 1 23 15,3 3 15-15,-4 5 21 0,1 3 3 16,12 3-13-16,1 2-14 15,8 3-15-15,5 0-2 16,11 4 3-16,-2 0 3 16,3-7 2-16,2 1 1 15,-3-9-36-15,5-5-92 16</inkml:trace>
  <inkml:trace contextRef="#ctx0" brushRef="#br0" timeOffset="13321.19">15618 9411 1119 0,'-6'-14'516'0,"0"-12"-232"16,-1 7-114-16,7 11-132 15,3 8-36-15,1 12-129 16,5 5-117-16</inkml:trace>
  <inkml:trace contextRef="#ctx0" brushRef="#br0" timeOffset="13477.3641">15867 9709 923 0,'6'13'460'0,"9"13"-142"16,-1-6-78-16,3-5-83 15,-2-7-13-15,4-5-24 16,-1-6-19-16,-4-7-36 16,2-4-20-16,-4-3-55 0,-3 1-61 15,-3 1-246-15</inkml:trace>
  <inkml:trace contextRef="#ctx0" brushRef="#br0" timeOffset="16821.6419">16443 9679 530 0,'-15'-1'311'0,"-13"1"-50"16,-4 4-137-16,-1 3-39 15,6 5-62-15,4 2-36 16,15 6 8-16,5 3-6 16,17 6 6-1,8-2 26-15,18-6-7 16,5-4 23-16,4-14 42 15,-5-4 27-15,-19-17 78 16,-7-2 5-16,-22-9-14 0,-9 0-27 16,-15 2-87-1,-5 1-27-15,2 7-45 0,5 7-53 16,18 12-218-16</inkml:trace>
  <inkml:trace contextRef="#ctx0" brushRef="#br0" timeOffset="16978.2395">16859 9895 999 0,'0'8'475'0,"-3"13"-190"16,-6 2-82-16,-8 6-106 15,-5 0-36-15,-3-5-129 16</inkml:trace>
  <inkml:trace contextRef="#ctx0" brushRef="#br0" timeOffset="17596.119">17418 9647 860 0,'-19'1'341'0,"-19"6"-190"16,3 12-54-16,8 6-48 16,8 7-1-16,17 8-42 15,7-1-3-15,22-5 0 16,7 0 3-16,12-15 6 15,0-6 4-15,-6-13 32 16,-9-10 22-16,-20-11 42 16,-10-4 13-16,-20-3-19 15,-16 5-23-15,-13 7-47 16,-4 4-20-16,15 10-83 16,9 1-99-16</inkml:trace>
  <inkml:trace contextRef="#ctx0" brushRef="#br0" timeOffset="18095.961">17608 9688 1062 0,'-3'0'459'0,"-2"4"-234"15,-3 7-151-15,7 1-41 16,0 9-25-16,3-3-4 15,13 5-2-15,6 3 2 16,11-8 1-16,1 1 2 16,3-12 6-16,-5-7 4 0,-3-11 8 15,-4-6 4-15,-7-6 1 16,-3 1-1-16,-10 0-5 16,-4 3-5-16,-6 4-9 15,-3 3-6-15,-3 7-11 16,1 5-5-16,3 10-3 15,5 1 1-15,9 8 8 16,6 0 5-16,7-3 12 16,4 0 12-16,1-3 23 15,3-4 7-15,-3-1 1 16,-3-3-7-16,-4-5-13 16,-4-6-4-16,-5-6-3 15,-1-1-18-15,-6-6-129 16,-1 1-93-16,-3-4-196 15,-4-6-44-15,-5-6 134 16,1-6 154-16,-2 0 304 0,3 2 111 16,3 8 85-16,1 8-23 15,1 10-74-15,2 1-51 16,2 11-119-16,-2 0-43 16,5 12-45-16,0 4-111 15</inkml:trace>
  <inkml:trace contextRef="#ctx0" brushRef="#br0" timeOffset="18314.8869">18168 9598 1162 0,'-2'-2'551'0,"-3"2"-261"15,3 6-100-15,2-6-137 16,7 21-35-16,23 57-6 15,-9-17-2-15,-6 16-4 16,-6 0-1-16,-7-2 1 16,-2-10 1-16,0-15-27 15,0-8-57-15</inkml:trace>
  <inkml:trace contextRef="#ctx0" brushRef="#br0" timeOffset="18479.8379">18249 9848 1041 0,'8'-6'367'0,"15"-5"-321"16,7 2-35-16,7 4 10 15,2 1-75-15</inkml:trace>
  <inkml:trace contextRef="#ctx0" brushRef="#br0" timeOffset="18745.4948">18843 9699 962 0,'-8'2'461'16,"-16"4"-174"-16,-2 2-101 15,-4 5-97-15,-3 0-31 16,-6-1-31-16,2-1-6 15,0-10 0-15,7-4 0 16,7-9-1-16,4-5-4 0,8-4-11 16,-1 1-3-16,10 2-15 15,4 3-8-15,9 6-8 16,8 5 3-16,9 9 14 16,5 5 7-16,7 14 7 15,-2 5 2-15,-3 5-2 16,-4 0 1-16,-5-2-83 15</inkml:trace>
  <inkml:trace contextRef="#ctx0" brushRef="#br0" timeOffset="19418.7138">19192 9228 640 0,'0'3'290'0,"4"9"-115"16,-3 4-36-16,-4 15-29 16,0 9-23-16,-3 14-34 15,2 7-28-15,6-2-10 16,6-9-1-16,14-12 3 16,6-12 2-16,7-12 5 15,2-2 2-15,-8-12 3 0,-5-3 3 16,-9-7 5-16,-7-3 1 15,-5 0-3-15,-3 1 2 16,0 4-10-16,-2 3-15 16,0 11-14-16,0 8-13 15,2 16-7-15,1 15 7 16,8 22 8-16,5 17 0 16,-1 7 6-16,-1-5 1 15,-13-18 20-15,-14-12 14 16,-19-18 25-16,-8-8 9 15,-12-13-5-15,2-9-4 0,9-12-17 16,3-8-6-16,18-6-40 16,6-7-62-16,17-2-289 15</inkml:trace>
  <inkml:trace contextRef="#ctx0" brushRef="#br0" timeOffset="20103.1862">19167 9245 730 0,'-11'-9'436'0,"-7"-9"-54"16,-4 10-208-16,0 4-63 15,-4 15-122-15</inkml:trace>
  <inkml:trace contextRef="#ctx0" brushRef="#br0" timeOffset="32026.3751">19899 9274 708 0,'15'-11'290'0,"18"-11"-134"16,19 7-31-16,9 6 3 16,6 9-16-16,5 15-50 15,-12 7-9-15,-26 14-14 16,-18 8 11-16,-34 12 15 16,-17 5-4-16,-17 0-10 15,-1-3-14-15,8-14-22 16,10-5-3-16,16-8 1 15,10 0-50-15,11-3-208 16,6 1-221-16</inkml:trace>
  <inkml:trace contextRef="#ctx0" brushRef="#br0" timeOffset="32190.6013">20084 10052 1299 0,'2'0'581'0,"3"-1"-270"16,1-5-123-16,3 5-96 16,1-2-40-16,0 6-98 15,-3 7 56-15</inkml:trace>
  <inkml:trace contextRef="#ctx0" brushRef="#br0" timeOffset="36377.9319">20597 9509 666 0,'0'1'315'0,"3"0"-127"0,23-1-45 15,15-1-21-15,30-1-35 16,12-2-21-16,19 4-42 16,-1 1-9-16,-8 3 3 15,-6 3 1-15,-28-3-35 16,-14-4-62-16,-33 3-249 15</inkml:trace>
  <inkml:trace contextRef="#ctx0" brushRef="#br0" timeOffset="36612.2592">20987 9526 460 0,'0'5'269'15,"1"3"-35"-15,2 10-77 0,2 4-15 16,0 17-3-16,-4 10-13 15,-1 14-15-15,-4 8-12 16,4-3-43-16,0-6-11 16,4-14-32-16,8-11-84 15</inkml:trace>
  <inkml:trace contextRef="#ctx0" brushRef="#br0" timeOffset="38634.2698">22115 9857 718 0,'1'5'275'0,"-1"-5"-176"16,0 1-10-16,4 26 11 15,7 31-9-15,-11-31-28 16,0 0-16-16,-1-9-12 0,-3-5-6 15,3-6 13-15,1-10 3 16,2-12-2-16,3-7-1 16,3-11-21-16,4-3-7 15,5-3-8-15,4 2-4 16,5 10 4-16,2 5 2 16,-3 22 9-16,4 7 6 15,-12 20-2-15,1 6-1 16,-6 5-5-16,-3 3-5 0,1-7-21 15,-2-3-101-15</inkml:trace>
  <inkml:trace contextRef="#ctx0" brushRef="#br0" timeOffset="41834.9774">21470 9826 482 0,'0'-1'264'0,"-6"-6"-38"16,-4 0-36-16,2 1-43 15,-8-2-20-15,-3 5-37 16,3 3-18-16,-9 4-31 16,3 7-13-16,2 11-27 0,0 4-8 15,14 7-9-15,6 3-2 31,15-2 8-31,10-7 4 16,12-9 13-16,-1-11 14 16,-3-12 56-16,0-7 28 0,-17-15 50 15,-5-2 18-15,-18-7-41 16,-12 0-31-16,-10 10-46 16,-2 4-103-16,4 9-235 15</inkml:trace>
  <inkml:trace contextRef="#ctx0" brushRef="#br0" timeOffset="42375.1243">22771 9818 548 0,'0'3'339'0,"1"3"-27"16,-6 9-111-16,-3 5-13 15,-11 3-62-15,-7-1-24 16,-8-3-54-16,-4-3-12 15,1-11-2-15,3-6-1 16,8-15-11-16,7-6-15 0,9-5-30 16,8 1-13-16,11 5-9 15,6 3 2-15,8 14 17 16,1 8 14-16,-1 17 18 16,2 9 11-16,-1 7 6 15,-1 4-5-15,0-6 0 16,-3-7-2-16,3-7-485 15</inkml:trace>
  <inkml:trace contextRef="#ctx0" brushRef="#br0" timeOffset="42688.4282">22910 9960 507 0,'4'3'363'0,"11"2"60"0,3 0-157 15,10-1-104-15,4-1-26 16,0-1-44-16,1-5-16 16,-8-6-8-16,-3-5-17 15,-8-9-11-15,-5 1-3 16,-9-5-11-16,-6 0-6 16,-15 9-23-16,-5 3-10 15,-9 12-14-15,0 7-3 16,5 15 2-16,5 6 3 15,10 10 6-15,4 4 2 0,6 2 3 16,6 0 1-16,11-1 3 16,6-6 3-16,8 0 5 15,-1-4-45-15,-2-9-215 16</inkml:trace>
  <inkml:trace contextRef="#ctx0" brushRef="#br0" timeOffset="43016.4765">23492 9892 950 0,'-1'5'361'0,"-6"12"-243"0,-4 3-24 16,-9 4 10-16,-2 1-20 15,-5-8-34-15,0-4-9 16,5-10-4-16,0-6-3 16,6-8-3-16,-1-7-4 15,2-4-19-15,4 0-8 16,10 0-16-16,5 5-7 16,12 6-5-16,2 7 4 0,5 11 13 15,6 7 5-15,-7 9 8 16,2 7-2-16,-1 0 2 15,-5-4 2-15,5 1-89 16</inkml:trace>
  <inkml:trace contextRef="#ctx0" brushRef="#br0" timeOffset="43208.0157">23739 9924 1164 0,'14'-2'472'16,"17"0"-278"-16,4 4-103 16,10 3-48-16,2 3 1 15</inkml:trace>
  <inkml:trace contextRef="#ctx0" brushRef="#br0" timeOffset="44373.8529">1741 10777 733 0,'4'12'283'0,"0"13"-153"16,4 7-6-16,-3 7 14 15,-5 2-13-15,0-3-62 16,-4-5-8-16,0-12-20 31,2-7 4-31,-4-13 8 16,0-11-2-16,-1-11-8 15,0-8-12-15,4-15-20 16,3 0-6-16,7 1-4 0,3 1-3 16,10 10 0-16,0 6 1 15,8 14-4-15,1 8 0 16,-1 16 1-16,0 11 1 16,-3 14 5-16,-2 7 4 15,-3 3 6-15,-3-8 2 0,-5-4-30 16,-1-9-64-16,-1-7-290 15</inkml:trace>
  <inkml:trace contextRef="#ctx0" brushRef="#br0" timeOffset="44686.0849">2398 10850 946 0,'-3'7'429'0,"-8"6"-202"0,-1 4-28 15,-9 3-70-15,-1 0-29 16,3 1-42-16,-5-2-15 16,1-5-17-16,-1-6-1 15,-3-7-4-15,1-3-5 0,8-6-16 16,2-2-12-16,10-4-22 16,4-2-6-16,10-4 1 15,5 0 5-15,10 3 10 16,4 4 3-16,4 11-1 15,-3 4 0-15,-2 16 1 16,2 7 3-16,-5 8 8 16,4 3 7-16,-6-5 13 15,-4-2-69-15</inkml:trace>
  <inkml:trace contextRef="#ctx0" brushRef="#br0" timeOffset="44842.6231">2268 10572 1131 0,'-5'-9'477'0,"-5"-5"-286"0,5 6-114 16,9 15-80-16,5 4-67 16</inkml:trace>
  <inkml:trace contextRef="#ctx0" brushRef="#br0" timeOffset="45046.0076">2497 10764 813 0,'4'6'414'0,"5"8"-91"0,8 10-218 16,2 8-7-16,5 8-56 16,-3-1-19-16,1-5-7 15,-3-7 0-15,-3-11 5 16,3-7 10-16,-3-17 17 15,1-3 4-15,-1-17 2 16,-2-5-10-16,-2-2-37 16,-3-1-59-16</inkml:trace>
  <inkml:trace contextRef="#ctx0" brushRef="#br0" timeOffset="45483.9599">2953 10828 1027 0,'-8'3'400'16,"-5"6"-292"-16,5 9-50 16,3 9-55-16,9 5-8 15,6 1-6-15,5-3 4 16,8-6 6-16,4-5 2 15,0-11 9-15,-1-6 1 0,-7-4 11 16,-7-8 6-16,-2-2 5 16,-3-9 3-16,-4-3-8 15,1 4 3-15,-5 3 7 16,0 9-1-16,-5 6-8 16,3-1-18-16,1 7-27 15,2-4-8-15,0 0 0 16,4 16 6-16,18 31 9 15,-7-30 5-15,6-4 7 16,3-5 16-16,7-3 36 16,-6-4 3-16,-1-8 37 15,0-6-2-15,-11-5-17 16,4-9 4-16,-9-2-36 16,-8 1-9-16,-12-5-80 15,-4 8-71-15</inkml:trace>
  <inkml:trace contextRef="#ctx0" brushRef="#br0" timeOffset="46025.0697">4092 10752 547 0,'-12'1'327'16,"-5"2"-25"-16,-1 13-193 15,-4 7-43-15,3 13-57 16,7 8-12-16,12 1-11 16,8-1 1-16,15-11 5 15,1-7 4-15,6-16 8 16,3-3 19-16,-6-12 60 16,-4-3 31-16,-10-4 42 15,-13-6 1-15,-13 0-41 16,-9-1-28-16,-14 1-48 15,2 7-18-15,0 3-65 0,7 3-75 16</inkml:trace>
  <inkml:trace contextRef="#ctx0" brushRef="#br0" timeOffset="46299.6458">4365 10790 1082 0,'-3'0'473'16,"-3"1"-245"-16,-3 7-138 15,2 6-41-15,3 7-45 16,4 5-7-16,12 5-7 16,5-3 2-16,10-5 4 15,4-2 3-15,-2-12 5 16,-4-1 5-16,-3-8 9 15,-4-4 5-15,-5-6 4 16,-2-4 0-16,-2 3 0 16,-1-3-32-16,0-3-214 0</inkml:trace>
  <inkml:trace contextRef="#ctx0" brushRef="#br0" timeOffset="46409.1073">4479 10623 1016 0,'-3'-4'471'0,"-3"-2"-224"15,1 4-103-15,5 3-117 16,6 6-75-16</inkml:trace>
  <inkml:trace contextRef="#ctx0" brushRef="#br0" timeOffset="46738.4232">4885 10784 1002 0,'-10'-7'442'0,"-16"-7"-220"16,2 10-65-16,-6 6-77 16,-1 8-34-16,8 13-47 15,3 6-11-15,12 13-5 16,7 0 1-16,6-3 5 15,10-3 3-15,10-13 4 16,6-8 3-16,7-10 4 16,-3-4 5-16,-8-6 8 15,-5 0 5-15,-14-8 11 16,-5 0 1-16,-12-3-6 16,-5 2-6-16,-12-2-33 15,-1 0-64-15</inkml:trace>
  <inkml:trace contextRef="#ctx0" brushRef="#br0" timeOffset="46894.8672">5064 10797 896 0,'23'-5'430'0,"25"-1"-166"0,-3 0-57 15,-6 6-93-15,-5 0-37 16,-7 0-44-16,-6 0-16 15,-9 0-150-15,-4 0-197 16</inkml:trace>
  <inkml:trace contextRef="#ctx0" brushRef="#br0" timeOffset="47035.7016">5166 10807 914 0,'-1'8'410'0,"-3"16"-183"16,0 3-64-16,4 3-68 15,0 0-28-15,6-1-37 16,2-5-32-16</inkml:trace>
  <inkml:trace contextRef="#ctx0" brushRef="#br0" timeOffset="47340.4005">5418 10844 757 0,'1'4'363'0,"3"10"-93"15,0 4-139-15,-4 6-35 16,0 0-19-16,-5-3-32 16,4-3-13-16,-1-7-13 15,2-7-1-15,3-7-13 16,-3-6-8-16,12-8-14 15,-3-2-4-15,6-3 4 16,2 1 4-16,-1 7 5 16,1 9-2-16,-4 10 1 15,-1 10 2-15,-5 7 3 16,-5 2 3-16,0 5 3 16,0-3-6-16</inkml:trace>
  <inkml:trace contextRef="#ctx0" brushRef="#br0" timeOffset="47559.1056">5729 10777 1010 0,'0'-6'491'16,"0"-3"-200"-16,1 9-118 15,7 15-103-15,-1 8-32 0,5 19 4 16,0 3-4-16,4 8-16 15,-2-2 1-15,-3-2-9 16,-3-1-4-16,-6-5 7 16,0-4-20-16,4-8-29 15,0-5-67-15,3-13-324 16</inkml:trace>
  <inkml:trace contextRef="#ctx0" brushRef="#br0" timeOffset="50645.232">5852 10987 665 0,'13'-1'358'0,"7"-3"-105"0,10 2-118 31,5-2-36-31,8 4-65 0,1 4-14 0,1-2-105 0</inkml:trace>
  <inkml:trace contextRef="#ctx0" brushRef="#br0" timeOffset="51114.0001">6402 10941 660 0,'0'-8'336'0,"3"-11"-86"16,0 3-49-16,-10-4-54 16,5 2-23-16,-12 0-34 15,-3 1-14-15,-4 11-28 16,-6 4-10-16,-1 12-28 16,0 6-13-16,8 10-17 15,5 4-2-15,14 1 3 16,7-2 3-16,10-5 8 0,7-6 5 15,7-13 4-15,1-3 4 16,-2-9 5-16,-4-5 1 16,-8-3 1-16,-8-2-1 15,-2-7-4-15,-4 3-1 16,1 2-4-16,0 8-5 16,-4 14-8-16,1 7-1 15,3 9 1-15,-1 4 5 16,8-1 40-16,2 1-91 0</inkml:trace>
  <inkml:trace contextRef="#ctx0" brushRef="#br0" timeOffset="51637.809">7398 10832 809 0,'-14'14'330'0,"-7"16"-198"16,8 8-60-16,16 5-46 16,12-5-1-16,13-10-3 15,7-8-4-15,7-14 2 16,0-6 2-16,-2-11 8 15,-6-9 3-15,-16-17 4 0,-4-6 24 16,-12-13 5-16,-9-6 0 16,-16-4-5-16,-11 1-27 15,-19 8 7-15,2 7-1 16,-3 17 1-16,7 11-4 16,12 25-39-16,1 11-14 15,20 18-21-15,9 6 2 16,25 9 13-16,9-4 9 15,24-1-71-15,13-5-100 0</inkml:trace>
  <inkml:trace contextRef="#ctx0" brushRef="#br0" timeOffset="51903.376">8060 10777 736 0,'-5'12'394'0,"-10"13"-71"16,-3 5-98-16,-9 4-85 15,-1 1-32-15,-3-6-49 16,6-5-20-16,2-10-16 16,1-6-1-16,3-13-2 15,-4-5-6-15,3-10-9 16,3-3-6-16,9-2-11 16,8 1-2-16,15 2-5 15,3 5-3-15,8 11 2 16,-3 7 7-16,-5 17 13 15,7 7 7-15,0 10 9 0,3 3-1 16,2-5-41-16</inkml:trace>
  <inkml:trace contextRef="#ctx0" brushRef="#br0" timeOffset="52411.4088">8763 10807 766 0,'6'-2'363'0,"9"3"-145"16,2 8-79-16,-1 11-57 15,-2 8-13-15,-10 8 2 16,-4 0-2-16,-8-4-15 16,-3-6-9-16,4-11-19 15,-1-10 3-15,13-14-8 16,3-12-5-16,12-17-24 16,5-2-19-16,8-4-4 15,9 6 1-15,-6 15 12 16,1 8 6-16,-9 19-2 15,-7 8 1-15,-11 16 12 16,-1 10 4-16,-12 5 10 16,-1 0 2-16,-3-7-18 0,-2-5-69 15</inkml:trace>
  <inkml:trace contextRef="#ctx0" brushRef="#br0" timeOffset="52583.3416">8913 10535 963 0,'-4'-5'460'0,"-6"-2"-208"16,1 9-131-16,9 13-119 16,4 4-25-16</inkml:trace>
  <inkml:trace contextRef="#ctx0" brushRef="#br0" timeOffset="52927.0741">9188 10783 722 0,'9'-1'346'0,"6"-3"-51"15,16 4-252-15,5 0-13 16,5-1-6-16,-4 0-11 16,-8 1-5-16,-4 0-1 15,-14 4 2-15,-7 0 3 16,-6 4 4-16,-12-2 1 16,-8 0 6-16,-2-1 5 15,2 3 1-15,2 2-2 16,10 3-10-16,5 6-12 0,7 5-7 15,7 6-3 1,6-1 0-16,2 1 2 0,6-5 4 16,5-5-6-16,8-10-101 15,7-8-107-15,6-10-190 16</inkml:trace>
  <inkml:trace contextRef="#ctx0" brushRef="#br0" timeOffset="53192.7849">9810 10845 532 0,'4'-3'331'0,"-1"-2"-15"15,0 10-34-15,-8 15-85 16,-7 8-38-16,-9 5-63 16,-7 0-29-16,-8-8-41 15,1-4-4-15,2-10-9 16,-1-8-18-16,8-11-28 16,3-7-10-16,4-8-7 15,6-4 14-15,6 1 23 16,7 0 2-16,10 4-2 0,10 6-2 15,7 11 20-15,4 5 14 16,10 18 22-16,-2 6 11 16,1 8-11-16,-5-1-7 15,-9-3-11-15,-5-5-7 16,-2-8-123-16,-3-1-146 16</inkml:trace>
  <inkml:trace contextRef="#ctx0" brushRef="#br0" timeOffset="53442.7634">9912 10839 739 0,'4'3'402'0,"7"3"-75"15,-2 7-103-15,3 9-83 16,2 2-27-16,4 4-36 16,0-2-18-16,2-2-20 15,-5-6-9-15,-3-8-4 16,-1-5 10-16,-7-14 25 15,10-4 1-15,6-3 7 16,2-9-3-16,6 1-25 16,-1-3-3-16,-7 1-10 15,-3 6-8-15,-11 10-74 16,-19 2 181-16</inkml:trace>
  <inkml:trace contextRef="#ctx0" brushRef="#br0" timeOffset="65139.6183">10902 10725 897 0,'0'1'413'15,"3"5"-170"-15,0 26-129 0,2 17-22 16,3 29-25-16,-3 11-8 16,-1 17-23-16,0 2-19 15,3-7-3-15,1-8 7 16,4-31-74-16,-1-13-31 15,3-25-274-15</inkml:trace>
  <inkml:trace contextRef="#ctx0" brushRef="#br0" timeOffset="65296.2001">11019 11019 616 0,'11'-4'216'0,"15"4"-188"16,8 3-58-16</inkml:trace>
  <inkml:trace contextRef="#ctx0" brushRef="#br0" timeOffset="65561.3864">11224 10919 891 0,'2'-4'406'0,"6"-3"-194"16,-4 11-107-16,7 7-24 15,-5 8-41-15,-3 0-8 16,-2 5-11-16,-2-3-4 16,5-6-3-16,-4-5 2 15,6-12 4-15,5-7 0 16,0-8-3-16,11 1-3 15,1-3-12-15,-1 6 1 16,-3 13 7-16,-3 3 4 16,-6 19 9-16,-1 2 0 0,-2 5 14 15,3-3-38-15</inkml:trace>
  <inkml:trace contextRef="#ctx0" brushRef="#br0" timeOffset="66001.814">12419 10844 606 0,'-6'14'393'0,"-4"12"-27"0,-9 8-131 16,-2 0-48-16,-7-4-79 16,0-4-31-16,2-9-34 15,0-7-7-15,-2-13-10 16,1-9-6-16,-1-11-17 15,4-7-6-15,13-1-13 16,4 0 0-16,11 4-4 16,5 8-3-16,12 10 11 15,2 7 4-15,3 11 12 16,1 9 8-16,4 11-2 16,-1 3 0-16,4 6-3 15,-6-4-1-15,-3-1-42 16,-2-4-85-16</inkml:trace>
  <inkml:trace contextRef="#ctx0" brushRef="#br0" timeOffset="66283.2027">12580 10918 1131 0,'3'8'445'16,"4"9"-303"-16,-2 3-22 15,-2-1-49-15,0-1-15 16,-3-10-25-16,0 1 0 16,-3-15-19-16,-3-3-20 15,1-5-30-15,3-10-11 0,4 1 6 16,9-3 16-16,5 1 16 16,2 2-1-16,8 10 0 15,-6 5 5-15,-1 12 8 16,2 7 8-16,-14 10 4 15,3 5 0-15,4 8 0 16,-4 0-20-16</inkml:trace>
  <inkml:trace contextRef="#ctx0" brushRef="#br0" timeOffset="66548.734">13089 10965 1062 0,'-11'-10'485'0,"-13"-10"-204"0,-1-2-54 15,-4 4-82-15,-3 5-35 16,1 11-64-16,2 4-21 16,6 12-23-16,8 3-2 15,14 4-2-15,4 1 2 16,16 0 6-16,-1-3 1 15,14-4 2-15,-1-3-2 16,3-8 1-16,4-4-17 16,-12-4-152-16,0-4-172 0</inkml:trace>
  <inkml:trace contextRef="#ctx0" brushRef="#br0" timeOffset="66736.5652">13216 10763 933 0,'2'-4'527'0,"-4"-5"-111"15,-1 9-121-15,5 14-150 16,-4 9-62-16,7 22-54 16,1 5-3-16,2 10-7 15,4 2-3-15,-1-3-5 16,-2-1-2-16,-1-8-1 16,-4-4 0-16,1-11-22 15,0-8-59-15,-3-17-403 16</inkml:trace>
  <inkml:trace contextRef="#ctx0" brushRef="#br0" timeOffset="66876.7996">13273 11049 856 0,'3'-2'467'0,"2"-1"-3"15,14-1-408-15,8 0-15 16,9 4-205-16</inkml:trace>
  <inkml:trace contextRef="#ctx0" brushRef="#br0" timeOffset="67126.7372">13733 10949 721 0,'-9'-6'434'0,"-6"-8"2"15,0 2-119-15,-4-3-116 16,1 2-40-16,1 6-96 15,-5 2-29-15,2 12-39 16,4 6-12-16,6 7-5 16,4 1 2-16,18 1 12 15,3 0 6-15,9-6 13 16,5-2 1-16,1-5 3 16,1-6-1-16,-4-7 5 15,-5-5 5-15,-12-7 3 16,-8-3-26-16,-8 3-466 15</inkml:trace>
  <inkml:trace contextRef="#ctx0" brushRef="#br0" timeOffset="67658.7247">13872 10832 842 0,'3'-4'410'0,"6"-1"-145"0,-1 5-52 16,2 12-81-16,1 12-24 15,-2 13-29-15,2 5-9 16,-1-2-21-16,3-7-6 16,3-16-17-16,5-5 0 0,5-12 4 15,4-5 0-15,-6-13-1 16,-3-4-1-16,-8-2-12 15,-10-4-38-15,-3 10-181 16,-2 1-399-16</inkml:trace>
  <inkml:trace contextRef="#ctx0" brushRef="#br0" timeOffset="68064.8058">14284 10835 1051 0,'-8'-3'499'16,"-8"-1"-205"-16,2 10-168 16,4 6-57-16,3 12-58 15,5 5-11-15,2 5-5 16,7-2 2-16,5-8 3 16,4-2 2-16,9-10 7 0,-2-4 4 15,-1-8 8-15,-2-7 4 16,-5-7 3-16,-1-1-2 15,-6-6-5-15,-1 0-5 16,-2 4-6-16,-4-1-4 16,-2 6-6-16,0 5-4 15,-3 7-14-15,3 4-3 0,1-4-1 16,0 0 4-16,6 20 10 16,17 28 2-16,-4-32 5 15,5-1 1-15,0-8 13 16,3-1 4-16,0-9 33 15,-4-5 4-15,-7-6 3 16,-9-3 0-16,-6 0-30 16,0-3-12-16,-1 5-91 15,-1 1-86-15</inkml:trace>
  <inkml:trace contextRef="#ctx0" brushRef="#br0" timeOffset="68267.8542">14752 10770 1140 0,'-5'9'498'0,"-3"13"-245"15,1 7-74-15,7 11-75 0,3 7-24 16,4 3-42-16,2 6-14 16,1 0-14-16,-1 1-3 15,0 1-2-15,1-1 0 16,2-10 1-16,-2-5-1 15,-1-17-92-15,-2-8-118 16</inkml:trace>
  <inkml:trace contextRef="#ctx0" brushRef="#br0" timeOffset="68408.9315">14883 11021 977 0,'1'0'432'0,"5"-5"-209"15,5 4-128-15,11-5-59 16,3 2-71-16</inkml:trace>
  <inkml:trace contextRef="#ctx0" brushRef="#br0" timeOffset="68768.2194">15325 10842 993 0,'-16'-8'480'0,"-19"-11"-176"16,-4 3-61-16,7 6-116 0,5 1-47 15,7 12-72-15,8 3-18 16,5 6-15-16,7 4 0 16,10 2 5-16,4 1 7 15,9 0 11-15,2-3 2 16,3-6 5-16,-3-1 0 15,-5-3-10-15,-5-3-11 16,-10-3-17-16,-6-4-5 16,-13 1 7-16,-4 3 12 0,-5 1 15 15,0 7 7-15,8 2 5 16,2 3-1-16,7 1 1 16,6 0 1-16,6-1 2 15,6 1 1-15,4-1-1 16,5-5-2-16,2-2-21 15,0-2-63-15</inkml:trace>
  <inkml:trace contextRef="#ctx0" brushRef="#br0" timeOffset="68916.7318">15283 10617 1244 0,'-6'-8'570'0,"-6"-7"-269"15,4 1-108 1,5 8-144-16,3 5-19 0,7 7-152 16,4 5-106-16</inkml:trace>
  <inkml:trace contextRef="#ctx0" brushRef="#br0" timeOffset="69104.086">15415 10769 696 0,'5'13'390'0,"6"13"-58"15,2 4-81-15,1 2-98 16,3 0-39-16,2-7-50 16,-2-7 0-16,1-10 16 15,-3-6 11-15,0-8 3 16,3-6-18-16,-3-12-25 16,-5-2-13-16,-2-6-28 0,-2 6-45 15,-5 4-170-15</inkml:trace>
  <inkml:trace contextRef="#ctx0" brushRef="#br0" timeOffset="69463.732">15916 10860 858 0,'-11'-7'453'16,"-6"-7"-139"-16,-5 4-124 15,0 2-32-15,3 7-92 16,0 3-36-16,5 10-33 16,4 5-6-16,8 9 0 15,6 7 2-15,12-3 4 16,5-2 3-16,13-9 5 15,-1-4 5-15,4-13 25 16,0-3 14-16,-11-11 53 16,-5-8 23-16,-14-5 14 0,-8-1-6 15,-18-2-54-15,-7 5-25 16,-10 9-54-16,2 2-49 16</inkml:trace>
  <inkml:trace contextRef="#ctx0" brushRef="#br0" timeOffset="72516.8054">16550 10917 938 0,'3'5'406'0,"-2"13"-232"15,-1 7 3-15,-19 1-50 16,-10 3-26-16,-6-7-29 0,1-7-133 15</inkml:trace>
  <inkml:trace contextRef="#ctx0" brushRef="#br0" timeOffset="72970.2511">17267 10711 832 0,'-2'14'384'0,"-11"15"-155"16,-2 4-21-16,-9 10-63 15,-3 0-31-15,4-9-55 16,2-1-19-16,5-17-58 16,2-11-42-16,1-14-106 15,0-12-39-15,4-13 8 0,3-6 39 16,6 2 111-16,1 2 49 15,4 13 77-15,0 5 15 16,7 16 15-16,-3 3-5 16,10 17-23-16,5 5-11 15,8 8-23-15,8 4-9 16,2 1-17-16,2-3 6 16,-2-7-162-16</inkml:trace>
  <inkml:trace contextRef="#ctx0" brushRef="#br0" timeOffset="73377.1053">17701 10795 730 0,'-8'-11'393'0,"-15"-11"-68"15,-2 2-97-15,-4 4-100 16,1 6-36-16,5 10-68 16,2 8-23-16,3 12-22 15,2 6-5-15,13 10 4 16,4 1 6-16,10-2 10 0,8-3 6 16,6-12 5-16,4-2 2 15,2-13-10-15,-1-5-5 16,-9-8 1-16,-6-7 0 15,-9-4 14-15,-8-2 3 16,-8-1 5-16,1 5 4 16,-4 9-7-16,-1 4-2 15,7 19-8-15,-4 7-3 16,6 14 4-16,2 4 1 0,2 3 2 16,3-2-3-16,6-1-1 15,4-4 1-15,3-7-1 16,-2-2-46-16,2-11-434 15</inkml:trace>
  <inkml:trace contextRef="#ctx0" brushRef="#br0" timeOffset="73908.94">18031 10839 730 0,'-2'-4'381'0,"-8"-8"-92"0,-1-1-70 16,-5 3-92-16,-5 1-34 15,0 7-60-15,-3 5-22 16,1 11-22-16,1 4-4 15,6 9 1-15,5-1 4 16,7 1 6-16,4-5 1 0,11-7 5 16,5-4 2-16,9-7 6 15,5-4-15-15,2-7-42 16,-4-5-22-16,-8-4-20 16,-3 0 14-16,-9 0 42 15,0 3 21-15,-2 6 45 16,-3 4 18-16,0 3 9 15,-3 1 0-15,0-1-26 16,0 0-15-16,0 0-8 16,4 10 1-16,35 30-1 15,-18-32-2-15,1 0 5 16,-2 0 3-16,-5-3 2 16,0 2 0-16,-4-3-2 15,0-4 2-15,-1-6 1 16,1-1 1-16,-3-7-55 15,-1-2-55-15,-2-3-196 16,-5-4-211-16</inkml:trace>
  <inkml:trace contextRef="#ctx0" brushRef="#br0" timeOffset="74020.7851">18188 10700 554 0,'-3'-20'372'0,"-7"-14"-13"0,6 0-105 16,3 0-45-16,1 11-63 15,2 2-35-15,2 14-75 16,3 8-25-16,-2 20-50 16</inkml:trace>
  <inkml:trace contextRef="#ctx0" brushRef="#br0" timeOffset="75416.1165">18903 10701 723 0,'0'3'338'16,"-1"7"-95"-16,-5 18-162 15,1 12-22-15,3 15-6 16,3-1-7-16,14-9-17 16,7-6-5-16,10-25 3 15,4-10 3-15,-1-17 4 16,-4-11 2-16,-11-9 4 15,-7-1-1-15,-13-1-7 16,0 3-6-16,-4 4-47 16,1 8-90-16</inkml:trace>
  <inkml:trace contextRef="#ctx0" brushRef="#br0" timeOffset="75713.3053">19328 10893 626 0,'-1'5'284'0,"-4"7"-116"15,1-3-30-15,-1-1-44 16,1-1-21-16,1-8-34 16,-1-3-8-16,-1-7-6 15,2-7-2-15,1-4-9 16,6-3-1-16,6-3 0 15,4 3 1-15,8 3 20 16,3 4 16-16,4 8 22 16,-2 8 9-16,-10 8-13 15,-3 9-14-15,-11 10-23 16,2 6-9-16,-2 9-8 16,4-1-4-16,5-7 25 15</inkml:trace>
  <inkml:trace contextRef="#ctx0" brushRef="#br0" timeOffset="76025.7441">19958 10816 1108 0,'-8'8'456'15,"-5"8"-272"-15,-7 4-28 16,0 0-54-16,-2-2-27 15,-8-4-44-15,0-6-7 0,0-7-10 16,1-7-13-16,2-9-14 16,3-5-5-16,5-6-3 15,4 2 8-15,11 1-2 16,6 5-5-16,16 6-7 16,5 4 1-16,11 10 17 15,2 7 7-15,-2 15 12 16,0 8 2-16,-7 6-4 15,-5 2 0-15,-7-3 7 16,-9-9-13-16,-4-10-141 16</inkml:trace>
  <inkml:trace contextRef="#ctx0" brushRef="#br0" timeOffset="76167.281">19898 10620 1431 0,'-4'-4'560'16,"-6"-3"-397"-16,5 0-97 16,4 10-96-16,2 6-100 15</inkml:trace>
  <inkml:trace contextRef="#ctx0" brushRef="#br0" timeOffset="76479.7275">20094 10865 1122 0,'15'11'506'16,"12"9"-241"-16,1-3-110 16,1-2-37-16,-2-8-47 15,-3-5-18-15,-1-8-27 16,-1-4-2-16,-6-8-49 16,-4-5-27-16,-11-2-56 15,-9-3-7-15,-18 1 35 16,-6 3 19-16,-10 4 48 15,3 9-1-15,7 13-9 16,3 7-4-16,10 17-4 16,3 4 6-16,16 12 17 15,6 6 9-15,12 1 18 16,4 2 6-16,-3-11 0 0,2-3-3 16,-4-8-6-16,0-5 19 15,-4-5-139-15</inkml:trace>
  <inkml:trace contextRef="#ctx0" brushRef="#br0" timeOffset="76683.1524">20440 10772 1173 0,'0'0'473'0,"0"6"-282"15,8 9-98-15,4 23-53 16,10 9 9-16,8 9-3 16,0-1-15-16,-1-4-11 15,-5-7-32-15,-5-9-249 16</inkml:trace>
  <inkml:trace contextRef="#ctx0" brushRef="#br0" timeOffset="76886.162">20705 10816 1043 0,'-13'-4'520'0,"-19"-3"-174"0,-2 7-113 16,-4 10-127-16,-3 11-41 16,2 15-44-16,-4 4-12 15,4 4-9-15,3 0 28 16,1-9-134-16,9 1-89 15</inkml:trace>
  <inkml:trace contextRef="#ctx0" brushRef="#br0" timeOffset="77456.9248">20942 10739 739 0,'-9'3'284'0,"-1"9"-202"15,0 2-46-15,7 5-29 0,6 2-1 16,7-1 1-16,3-4 0 16,9-7-3-16,-3-3-5 15,-2-7-5-15,-1-2 1 16,-11-4 7-16,-3-1 8 16,-10 0 21-16,-9-2 14 15,-5 2 25-15,-1 2 12 16,0 5-3-16,5 3-14 15,3 10-27-15,2 1-9 0,7 10-2 16,-1 1 4-16,9 5 5 16,4-3 1-16,8-3-2 15,2-6 2-15,4-7 0 16,4-3-1-16,5-9-7 16,5-2-7-16,4-9-15 0,1-4-7 15,-6-5-6-15,-7-2 0 16,-5-2 8-16,-6 1 8 15,-7 3 10-15,-1 5 12 16,-7 10 11-16,-3 5-1 16,-3 10-10-16,-1 4-12 15,6 9-17-15,3 4-1 0,7 2-34 16,5 1-86-16</inkml:trace>
  <inkml:trace contextRef="#ctx0" brushRef="#br0" timeOffset="78113.1205">22110 10674 711 0,'-13'-2'350'0,"-19"0"-121"16,-5 2-45-16,3 4-71 15,2 4-40-15,13 5-54 16,9 1-15-16,6 2-9 16,5 0-1-16,15 0 4 15,5-2 3-15,8-3 0 16,2-6-13-16,-4 0-28 16,-7-4-13-16,-7-1-3 15,-6 0 10-15,-8-2 18 16,-6 2 7-16,-8 1 8 15,-2 2 3-15,-5 3 22 16,-1 3 15-16,4 6 22 0,-2-1 6 16,5 2 3-16,10 4 1 15,6 0-1-15,12 0-3 16,4 2-11-16,-4-4-11 16,2-2-15-16,2-6 5 15,3-9-93-15,4-2-139 16</inkml:trace>
  <inkml:trace contextRef="#ctx0" brushRef="#br0" timeOffset="78253.7551">22102 10553 961 0,'-3'-2'398'0,"-4"-5"-243"15,3 3-78-15,4 1-136 16,4 3-152-16</inkml:trace>
  <inkml:trace contextRef="#ctx0" brushRef="#br0" timeOffset="78613.3312">22398 10922 1548 0,'5'0'34'0,"5"0"-6"0,6-3 28 16,2-8-28-16,2 0-7 15,-5-6-4-15,-2-3-3 16,-11-3-4-16,-4-2-4 16,-13-2-3-16,-1 2-3 15,-5 6-6-15,0 7-4 16,2 10-5-16,-3 5 0 0,0 7-1 15,2 5 2-15,2 9 1 16,2 6 2-16,7 12 6 16,2 4 3-1,15 6 7-15,3 1 5 0,10-4 7 16,0-5 5-16,-2-7 2 16,3-5-1-16,-3-6-35 15,-2-4-86-15</inkml:trace>
  <inkml:trace contextRef="#ctx0" brushRef="#br0" timeOffset="78941.5258">22674 10790 1232 0,'7'0'465'0,"4"0"-311"15,12 20-98-15,4 14 0 16,0 15 1-16,1 10-11 16,-15-8-23-16,-7-6-7 15,-13-8-4-15,-13-11 1 16,-10 2-22-16,-7-8-32 16,-1-12-48-16,5-12-18 15,11-21 6-15,8-9 29 16,14-14 43-16,12-4 19 0,18-8 21 15,9 1 8-15,10 5 25 16,-1 5 12-16,-13 16 3 16,-2 8-8-16,-13 15-27 15,-4 5-16-15,-4 10-126 16</inkml:trace>
  <inkml:trace contextRef="#ctx0" brushRef="#br0" timeOffset="79238.1499">23098 10816 1023 0,'-7'-4'418'0,"-7"-2"-248"16,-1 5-69-16,3 3-58 15,2 8-13-15,6 7-16 0,6 3 3 16,10 4 25-16,6 2 14 15,5-7 33-15,4-5 12 16,0-13 5-16,2-2-4 16,-3-13-13-16,-5 1-7 15,-14-9-12-15,-8-3-7 16,-16-1-25-16,-8 1-15 16,-5 8-9-16,0 5-60 15,4 9-33-15</inkml:trace>
  <inkml:trace contextRef="#ctx0" brushRef="#br0" timeOffset="80355.3498">2029 11885 827 0,'-8'18'392'0,"-14"18"-154"0,-9 0-44 16,-9-5-84-16,-3-8-25 16,11-9-37-16,1-5-9 15,9-11-7-15,4-10-5 16,-1-14-24-16,6-7-15 15,10-6-19-15,3 4-3 0,13 3 4 16,4 5 5-16,7 15 4 16,5 9 10-16,11 20 15 15,6 10 9 1,4 9 12-16,-2 6-7 0,-13-6-5 16,-2-1 6-16,-7-2-98 15,-4-9-129-15</inkml:trace>
  <inkml:trace contextRef="#ctx0" brushRef="#br0" timeOffset="80620.9125">2293 11939 869 0,'3'9'406'15,"1"3"-188"-15,-3 6-79 0,-1 2-27 16,-1-6-48-16,-3 1-13 15,0-12-12-15,-3-5-7 16,4-12-16-16,3-6-7 16,1-10-15-16,7-1-6 15,1 1 1-15,6 0-1 16,10 15-5-16,1 2 4 16,5 16 8-16,-5 9 3 15,-9 11 9-15,1 10 2 0,-7 0 12 16,1 2-57-16</inkml:trace>
  <inkml:trace contextRef="#ctx0" brushRef="#br0" timeOffset="80870.8565">2803 11956 949 0,'-9'-9'489'0,"-15"-9"-118"15,-4-3-81-15,-1 3-101 16,-2 4-50-16,8 10-86 16,3 7-29-16,6 13-32 15,6 3-5-15,7 9 1 16,5-3 4-16,9 1 4 16,5-1 2-16,9-7 2 0,2 0 1 15,0-8 0-15,0-8-17 16,-8-3-85-16,-3-7-85 15</inkml:trace>
  <inkml:trace contextRef="#ctx0" brushRef="#br0" timeOffset="81011.4485">2715 11696 1158 0,'-7'-11'531'0,"-6"-8"-223"16,3 6-70-16,6 7-127 15,5 6-44-15,8 10-67 16,5 2-43-16,11 13-504 15</inkml:trace>
  <inkml:trace contextRef="#ctx0" brushRef="#br0" timeOffset="81636.5129">3318 11888 842 0,'5'-3'350'16,"4"-4"-186"-16,15 4-85 0,6 1-14 16,12 5-17-16,-4-3-12 15,-5 3-25-15,-5 1-1 16,-15-4 2-16,-6 0 2 15,-4 1 5-15,-6-1-1 16,1 0-4-16,1 0-4 16,-13 3-4-16,-34 20 4 15,26-7 3-15,8 7 2 16,5 3 1-16,4-2-2 16,12 0 3-16,5-5 3 0,3-8 0 15,10-2 0-15,1-5 3 16,0-6 2-16,-3-8 0 15,-1 0-2-15,-2-10-4 16,-5 0-4-16,3-2-6 16,-3 0-4-16,-2 11-11 15,-2 9-3-15,-4 8 21 16,-2 8 12-16,-6 7 17 16,-4 2 7-16,-3-2-20 15,0 3-7-15,0-9-5 16,3-4 1-16,4-10 4 15,1-2-7-15,6-13-14 16,3-4-9-16,8-3-14 16,3-2 1-16,3 0 6 15,1 4 3-15,4 8 1 0,-3 4 0 16,2 13 13-16,-3 8 12 16,-11 11 17-16,-1 3 5 15,-9 0-6-15,-1 0-8 16,0-4-22-16,-2-4-64 15,4-7-329-15</inkml:trace>
  <inkml:trace contextRef="#ctx0" brushRef="#br0" timeOffset="81839.4447">3993 11939 831 0,'2'-5'455'16,"7"-1"-144"-16,2 10-86 15,-6 3-31-15,9 13-71 16,-1 5-7-16,7 3-6 15,3 1-7-15,-3-8-23 16,0-7-16-16,-5-13 6 16,-1 1 4-16,2-15 2 15,-5-2-1-15,1-6-41 16,-4-3-14-16,-6 0-60 16,-2-2-37-16</inkml:trace>
  <inkml:trace contextRef="#ctx0" brushRef="#br0" timeOffset="82471.5767">5153 11812 477 0,'-13'-2'315'0,"-18"-3"16"15,-2 5-80-15,3 6-107 0,6 5-41 16,13 7-74-16,3 3-20 0,10 4-16 16,8 2-3-16,11-3 5 15,10-3 5-15,6-11 6 16,-1-2 4-16,-9-7 6 16,-3-3 6-16,-21 2 1 15,-8-2-4-15,-18-1-6 16,-11 2-7-16,-4 5-5 15,-3-1 8-15,7 9 13 16,8 7 3-16,14-3 4 16,5 4-6-16,10-2-8 15,5-6-4-15,11-1-1 16,10 2 1-16,12-4 1 16,8-1-11-16,0-5-109 0,0-7-155 15</inkml:trace>
  <inkml:trace contextRef="#ctx0" brushRef="#br0" timeOffset="82987.31">5253 11559 847 0,'4'-1'361'15,"6"-2"-160"-15,15 4-117 16,10 4-24-16,6-3-6 15,5 5-16-15,1-1-19 16,-5-4-3-16,-6 2 4 16,-11-7 1-16,-11-1-23 15,-6-1-21-15,-11-7-29 16,-1 2-7-16,-9-4 20 16,0 4 16-16,4 9 17 15,-2 0 0-15,6 7-1 16,3 2 0-16,2 0 6 15,1 3 1-15,7 3 4 16,5 2-1-16,-5-1 1 16,0-1 1-16,-8-2 11 15,-5-1 3-15,-3-1 3 0,-2 1-3 16,3 3-18 0,1 1-6-16,6 10-7 0,6 10-1 15,9 16 3-15,6 6 3 16,1 10 5-16,1-4-6 15,-12-9 39-15,-5-4 11 16,-14-18 50-16,-8-4 24 16,-5-13-16-16,-5-10-1 15,-1-10-42-15,-1-10-16 16,4-7-18-16,0-2-9 16,14-2-14-16,5 2-9 0,7 2-52 15,8 0-41-15,-4 1-168 16</inkml:trace>
  <inkml:trace contextRef="#ctx0" brushRef="#br0" timeOffset="83143.5796">5466 11802 863 0,'24'7'434'15,"17"4"-168"-15,11 2-89 16,11-1-40-16,1-6-46 15,0 1-59-15</inkml:trace>
  <inkml:trace contextRef="#ctx0" brushRef="#br0" timeOffset="83815.6864">5930 11839 679 0,'-7'-4'374'0,"-3"-1"-107"16,-3 12-121-16,0 9-42 15,9 19-63-15,7 7-14 16,8-1 2-16,5 0 3 16,1-16-6-16,-2-4 0 15,6-13-2-15,-2-6 3 16,-1-5 8-16,1-8 3 15,-7-4 1-15,-3-3-4 16,-4-9-9-16,-2 2-4 0,-6-4-10 16,2 4-3-16,-2 10-9 15,-3 3-11-15,4 12-13 16,0 10-5-16,5 13 1 16,4 4 7-16,8 4 11 15,2-2 4-15,11-9 6 16,2-1 4-16,2-12 20 15,2-2 4-15,-8-14 33 16,-3-5 6-16,-8-2-7 16,-8-1-2-16,-4 4-50 15,-5-9-56-15,-5 0-226 16</inkml:trace>
  <inkml:trace contextRef="#ctx0" brushRef="#br0" timeOffset="84104.2569">6283 11884 881 0,'13'2'425'0,"8"3"-173"0,7-5-119 16,4 0-41-16,5 0-53 15,0-3-12-15,1 2-14 16,-3-3-2-16,-6-2-11 16,-3 0-12-16,-13 1-9 15,-6 3-5-15,-10 2 4 16,-9 0 11-16,-10 2 12 15,-3 3 14-15,1 2 13 16,1 1 4-16,12 12-2 16,5 2-7-16,6 4-5 15,1 3-3-15,6-3-6 16,1 1-2-16,11-2-1 0,7-2 0 16,2-4-38-16,6-3-50 15,2-10-221-15</inkml:trace>
  <inkml:trace contextRef="#ctx0" brushRef="#br0" timeOffset="84666.9055">6937 11878 854 0,'-15'-5'417'0,"-16"-5"-164"16,-7-2-75-16,0 6-106 15,7 2-35-15,9 6-38 16,9 8-14-16,14 6-5 15,10 0 2-15,10 2 11 16,5 1 6-16,-1-8 5 16,2-1 2-16,-5-4 2 15,-5-3 1-15,-5-2 1 16,-5 1-1-16,-12-2-3 16,-4 3-2-16,-6 3 14 15,-5 1 13-15,6 6 14 16,0-5 2-16,10 1-16 15,4-2-12-15,1-1-11 16,8 4-1-16,0-4 0 16,5 1 0-16,9 1-1 15,2-3-1-15,7 2 1 0,1-4 0 16,2-1 0-16,6-2 1 16,-3-2 1-16,2-4-1 15,-1-2-2-15,0-2-1 16,-3-4 0-16,-6 1 0 15,-11-3 7-15,-7-1 4 16,-18-4 3-16,-8-1 1 16,-17-1 3-16,-7 0-4 15,0 13-13-15,3 6-6 0,8 17-18 16,5 10-4-16,11 11 5 16,6 4 2-16,8 5 9 15,5-6 2-15,7-1 5 16,-2 0 0-16,3-5 4 15,0 1 2-15,-2-8 1 16,1-5 2-16,-7-6-46 16,-1-5-84-16</inkml:trace>
  <inkml:trace contextRef="#ctx0" brushRef="#br0" timeOffset="84870.5848">7414 11848 1153 0,'0'0'461'0,"0"7"-273"0,0 10-56 16,3 14-60-16,1 5 1 16,4 6-32-16,2-2-17 15,1-5-13-15,1-3-2 16,-2-7-151-16</inkml:trace>
  <inkml:trace contextRef="#ctx0" brushRef="#br0" timeOffset="85042.5918">7572 11798 1151 0,'4'6'447'16,"2"6"-273"-16,6 12-130 15,0 5 0-15,3 4-5 16,1 2-4-16,-3-2-31 16,-4-4-25-16,-6-7-173 15</inkml:trace>
  <inkml:trace contextRef="#ctx0" brushRef="#br0" timeOffset="85511.1773">7794 11866 737 0,'-6'-1'377'0,"-2"-2"-99"0,-9-1-70 16,-4 6-91-16,8 2-25 31,6-2-48-31,1 2-20 0,-18 12-19 0,8 1-1 16,15 5 0-16,11-6 2 15,11 2 1-15,2-3 0 16,1-3 2-16,-1-1 1 15,-2-9 1-15,-2-2-2 0,-2-8-10 16,-1-4-1-16,-2-6-1 16,1-2 1-16,2 1 7 15,-2-3 2-15,2 10 23 16,-4 5 17-16,-6 13 22 16,-3 7 6-16,-6 8-13 15,-2 1-13-15,-1-3-17 16,-1 3-5-16,1-12-9 15,0 0 1-15,4-11 2 16,3-8-4-16,3-2-9 16,9-6-8-16,4 0-14 15,2 0-1-15,8 6 1 16,-1 4 3-16,-1 6 1 16,-5 4 3-16,-12 6 1 15,4 2 1-15,-6 5 1 0,0-1 1 16,6 2 2-16,-9 4 9 15,-4-7-77-15,-2-1-68 16</inkml:trace>
  <inkml:trace contextRef="#ctx0" brushRef="#br0" timeOffset="85667.7618">7934 11480 1285 0,'0'0'537'0,"-2"0"-330"16,2 9-80-16,7 17-104 16,2 0-10-16,5 15-47 15</inkml:trace>
  <inkml:trace contextRef="#ctx0" brushRef="#br0" timeOffset="86309.6131">9005 11875 741 0,'-9'-2'399'16,"-9"-3"-102"-16,-6 10-115 15,-3 5-33-15,0 6-65 16,9 6-33-16,11 1-34 16,8 3-10-16,19 2-7 0,8 1 2 15,13-11 8-15,1-6 1 16,-2-11 10-16,-7-9 7 16,-14-8 29-16,-5-2 11 15,-18-13 13-15,-5-1 3 16,-11-13-23-16,-3-5-10 15,1-7-21-15,2-2-12 16,8 1-14-16,9 0-6 16,14 8-21-16,10 5-37 15,11 13-99-15,5 9-52 0,0 24-379 16</inkml:trace>
  <inkml:trace contextRef="#ctx0" brushRef="#br0" timeOffset="86653.2785">9196 11845 694 0,'-2'-3'381'0,"5"3"-95"15,-2 5-73-15,-1-5-80 16,3 10-25-16,26 56-20 0,-12-26-16 16,2-5-26-16,-3-5-6 15,3-14-1-15,4-3-3 16,2-12-4-16,1-2 15 16,-1-12 22-16,-3-3 6 15,-7-4 1-15,-5-2-15 16,-9 3-30-16,-2-3-4 15,-4 2-82-15,-3 0-61 16,4-4-521-16</inkml:trace>
  <inkml:trace contextRef="#ctx0" brushRef="#br0" timeOffset="86762.967">9366 11677 856 0,'0'-5'533'15,"-3"-10"-6"-15,3 4-305 16,0 4-66-16,-1-2-100 15,3 8-10-15,9 6-178 16</inkml:trace>
  <inkml:trace contextRef="#ctx0" brushRef="#br0" timeOffset="87028.6397">9668 11809 905 0,'-1'-2'463'0,"-2"-4"-131"0,3 6-128 16,0 0-106-16,0 0-39 15,5 11-40-15,27 49 3 16,-16-24-5-16,1-1-1 16,-1-11 4-16,1-9 9 15,3-15 32-15,-3-11 9 0,-2-8 1 16,-1-4-7-16,-2-4-30 15,-1 4-4-15,-8 0-101 16,-2 2-85-16</inkml:trace>
  <inkml:trace contextRef="#ctx0" brushRef="#br0" timeOffset="87349.14">10224 11786 903 0,'0'15'447'0,"-7"14"-155"16,-2 4-66-16,-8-4-110 15,-4-1-33-15,-1-7-45 16,0-2-11-16,-1-9-79 16,-4-6-41-16,1-16-126 15,1-4-37-15,5-8 31 16,6-2 36-16,11 6 117 0,6 0 37 15,14 7 71-15,3 7 27 16,8 9 69-16,-3 7 30 16,2 16 13-1,0 4-13-15,-1 3-49 16,-3 3-27-16,-7-7-42 16,-5-6-12-16,-3-5-44 15,2-2-79-15</inkml:trace>
  <inkml:trace contextRef="#ctx0" brushRef="#br0" timeOffset="87552.349">10381 11768 1183 0,'-3'11'486'0,"1"8"-296"15,2 15-82-15,4 5-9 16,0 10-30-16,4 4-12 15,-1-3-31-15,0-2-9 16,1-5-8-16,-3-2-1 0,-1-6 1 16,3 0-6-16,-1-7-78 15,0-8-126-15</inkml:trace>
  <inkml:trace contextRef="#ctx0" brushRef="#br0" timeOffset="87927.7486">10483 12005 1285 0,'4'-7'512'16,"3"-6"-323"-16,10 7-121 16,6 3-32-16,9 4-20 15,1 3-7-15,-1-1-6 16,-4 2 5-16,-9-5-42 15,-3-1-9-15,-3 1-7 0,-6-2-4 16,-4 5 40-16,-1-2 8 16,-2-1 26-16,0 0 9 15,0 0 14-15,1 3 7 16,0 5-17-16,0-2-6 16,0 0-2-16,-1-6-3 15,0 0-7-15,9 1-3 16,3-4-12-16,33-17-3 15,-35 5-3-15,1 9-2 16,4 10-5-16,-4 6 2 0,5 12 5 16,-3-4 5-16,-2 3 5 15,-4-4 17-15,0 1-73 16</inkml:trace>
  <inkml:trace contextRef="#ctx0" brushRef="#br0" timeOffset="88711.942">11648 11614 642 0,'0'-1'387'0,"3"0"-53"16,1 20-119-16,0 15-59 15,1 23-28-15,-2 15-7 16,-6 4-41-16,2-3-16 0,1-12-27 16,0-14-10-16,6-17-6 15,-5-8 0-15,0-15 10 16,-1-8 7-16,0-12 2 16,-2-8-2-16,-2-16-14 15,-1-5-8-15,-7-29-7 16,0-1-2-16,-3-3-4 15,4 6-2-15,5 22-8 16,2 12-4-16,9 13-7 16,3 8-7-16,12 13-2 15,7 1 2-15,8 4-25 16,10 1-24-16,14 4-131 16,3 2-124-16</inkml:trace>
  <inkml:trace contextRef="#ctx0" brushRef="#br0" timeOffset="88946.0848">11660 11826 717 0,'0'0'429'15,"0"-1"-47"-15,10 0-140 0,12 0-116 16,8 1-35-16,11 3-35 16,5 3-20-16,5 2-21 15,-5-3-16-15,-3-5-12 16</inkml:trace>
  <inkml:trace contextRef="#ctx0" brushRef="#br0" timeOffset="89354.0604">11539 11489 813 0,'7'-3'319'0,"14"3"-191"0,8 0-23 16,19 2-17-16,3 4-6 16,12-1-38-16,7 2-14 15,-7-5-13-15,3 3-1 16,-18-5-8-16,-10-2-24 16,-16-2-66-16,-8-4-37 15,-13-5-8-15,-6-1 21 16,-5-3 64-16,-1 0 42 0,0 2 39 15,5 2 8-15,6 5-1 16,4 4 2-16,5 8-4 16,4 4 2-16,3 10 28 15,1 3 4-15,-2 4 19 16,-6-1 13-16,-9-8-1 16,-3-2-9-16,-4-6-35 15,-1-3-7-15,3 2 439 16</inkml:trace>
  <inkml:trace contextRef="#ctx0" brushRef="#br0" timeOffset="89856.5151">12788 11532 799 0,'-12'0'378'0,"-19"5"-158"0,-1 17-52 16,-5 21-61-16,5 15-19 16,10 24-18-16,5 7-14 15,19 5-24-15,7-6-6 16,17-21-8-16,4-13-2 16,6-21-2-16,5-10 0 15,9-17-59-15,4-6-84 16</inkml:trace>
  <inkml:trace contextRef="#ctx0" brushRef="#br0" timeOffset="90044.312">13063 11875 982 0,'12'-2'385'0,"16"2"-259"15,7 5-46-15,3 4-35 16,3 2-14-16,3 0-15 16,-7 0-5-16,-5-6-131 15</inkml:trace>
  <inkml:trace contextRef="#ctx0" brushRef="#br0" timeOffset="90215.7984">13215 11936 753 0,'0'7'329'0,"-5"9"-143"0,5 4-61 15,2 1-42-15,4 2-15 16,10 1-34-16,-6-3-21 16,3-1-242-16</inkml:trace>
  <inkml:trace contextRef="#ctx0" brushRef="#br0" timeOffset="90497.1186">13543 12003 890 0,'-9'-7'414'15,"-8"-5"-176"-15,-4 4-118 16,0 2-45-16,3 10-50 15,4 4-18-15,7 6-20 16,3 4-2-16,10 2 3 16,2 3 4-16,13-5 7 15,2-2 4-15,1-8 9 16,3-3 28-16,-6-5 33 0,-8-8 14 16,-9-4 8-16,-2 0-26 15,-6 2-34-15,-5 2-38 16,0 1-132-16</inkml:trace>
  <inkml:trace contextRef="#ctx0" brushRef="#br0" timeOffset="90935.9138">14355 11800 836 0,'-14'1'355'0,"-17"2"-210"15,3 5-41-15,7 7-63 16,5 5-13-16,15 4-14 15,6 4-1-15,12-5-2 16,3-4 0-16,4-6 2 16,-1-1 2-16,-6-7 2 15,-4-2 2-15,-9-4-1 0,-4-3-7 16,-12-1-9-16,-7 2-3 16,-8 3-5-16,-6 0 7 15,1 2 26-15,4 5 8 16,8 2 17-16,7 8 0 15,9-1-10-15,4 3-6 16,10 4-10-16,2-6-3 16,8 1-8-16,2-6 0 0,1-4 7 15,0-4-31-15,-3-6-161 16</inkml:trace>
  <inkml:trace contextRef="#ctx0" brushRef="#br0" timeOffset="91076.7513">14319 11740 1043 0,'-6'-7'535'16,"-3"-11"-157"-16,3 10-238 15,5 3-71-15,6 3-124 16,2 4-83-16</inkml:trace>
  <inkml:trace contextRef="#ctx0" brushRef="#br0" timeOffset="91420.5212">14505 11988 1198 0,'4'8'493'15,"5"7"-306"-15,6-3-14 16,5-3-72-16,2 2-20 16,2-4-36-16,-2-6-11 15,-2-6-13-15,-3-7 0 16,-2-6-1-16,-2 0-1 0,-12-3-2 15,-2-2-5-15,-11 0-12 16,-8-2-3-16,7 9-9 16,-9 3-5-16,6 12 0 15,3 10-2-15,-2 11 2 16,8 5 4-16,2 9 5 16,3 1 3-16,3 9 5 15,3-5 0-15,-1 4 0 16,3 2 1-16,-6-7 2 15,0 2 0-15,1-8 1 16,-1-6 3-16,5-11-80 16,8-6-52-16</inkml:trace>
  <inkml:trace contextRef="#ctx0" brushRef="#br0" timeOffset="91701.7702">14739 12020 685 0,'8'-9'385'0,"8"-10"-28"0,2 6-81 15,4 19-88-15,1 3-42 16,10 18-83-16,0 6-18 16,-1 7-6-16,-2 1-1 15,-15-2-3-15,-11-2-1 16,-15-6-10-16,-8-3-4 16,-10-7-9-16,-2-5-20 15,2-14-25-15,4-5-7 0,10-18-4 16,5-9 15-16,16-6 19 15,7-3 5-15,12-4 6 16,7 2 3-16,6-2 3 16,2 2 1-16,-6 4-4 15,0 2 14-15,-10 12-119 16,-7 7-85-16</inkml:trace>
  <inkml:trace contextRef="#ctx0" brushRef="#br0" timeOffset="91951.7122">15084 11992 962 0,'2'5'405'0,"3"10"-212"15,-1-4-34-15,6 4-47 16,5 5-22-16,2-4-48 16,4-1-12-16,0-8-4 0,-4-7 7 15,3-8 15-15,-2-1 5 16,-2-10 7-16,-4-2 2 15,-12-3-11-15,-6-7-6 16,-10 5-22-16,-6 4-18 16,-3 12-18-16,-3 9-7 15,4 13 3-15,2 4-14 16,2 7-111-16,8 5-409 16</inkml:trace>
  <inkml:trace contextRef="#ctx0" brushRef="#br0" timeOffset="92835.7759">15823 11960 432 0,'0'-6'280'0,"4"-4"18"16,3-1-118-16,10 6-53 0,12 0-11 16,15 2-20-16,9 0-8 15,0 3-33-15,-6 0-13 16,-12 0-14-16,-13-1-5 16,-17-2 2-16,-4 0-3 15,-11-1-7-15,-6 0-2 16,-5 4-11-16,-4 1-2 15,-4 9-3-15,4 1 0 16,3 4 0-16,7 6 0 0,15 9 4 16,4-2 3-16,10-5 3 15,5 1 3-15,0-12 2 16,3-1 1-16,1-8 6 16,-1-6 0-16,0-12-10 15,-1 1-3-15,-3-6-6 16,-3 0-2-16,-4 1 3 15,-2 3 1-15,-3 7-9 16,-2 4-6-16,1 10-3 16,-1 5 3-16,0 4 16 15,-1 9 11-15,-1 0 7 16,-1-3-2-16,0-5-4 16,2-5-1-16,3-10 8 15,0 0 4-15,3-3 3 16,-1-9-2-16,2-4-11 15,4 2-5-15,-1-4-8 0,2 5-3 16,0 13-11-16,-1-1-1 16,3 12 1-16,-1 3 1 15,-1 2 8-15,0 4 3 16,-3-3 3-16,-1-3-14 16,-4-5-101-16,0 1-109 0</inkml:trace>
  <inkml:trace contextRef="#ctx0" brushRef="#br0" timeOffset="93007.6594">16489 12007 562 0,'5'-8'330'0,"10"-8"-5"16,0 3-76-16,8 12-75 15,-1 3-13-15,0 17-39 16,2-1-36-16,-4 10 7 16,0-2-8-16,-8-4-17 15,-4 1 2-15,-17-12-28 16,-7 0-7-16,-6-11-9 15,-3-1-67-15</inkml:trace>
  <inkml:trace contextRef="#ctx0" brushRef="#br0" timeOffset="93538.9502">17406 11770 898 0,'0'0'399'0,"-3"9"-200"16,-1 10-71-16,3 26-93 15,0 8 4-15,3 14 5 16,4-6-2-16,3-9-7 15,-1-7-4-15,1-21-9 16,-3-4 0-16,-2-18 21 16,-3-5 4-16,-2-14 0 15,-1-8-2-15,-5-9-24 0,-1-8-3 16,-4-13-4-16,2-5-1 16,-4-8-3-16,4 6-1 15,8 11-6-15,4 11-4 16,13 14-7-16,2 6-3 15,13 13-8-15,4 0 0 16,15 7 3-16,11 1 6 16,12 2-60-16,7 2-69 15</inkml:trace>
  <inkml:trace contextRef="#ctx0" brushRef="#br0" timeOffset="93773.8084">17403 11951 904 0,'4'-4'430'15,"9"-2"-140"-15,17 1-164 16,13-1-55-16,21 9-30 15,4 1-20-15,10 6-40 16,-7-1-80-16</inkml:trace>
  <inkml:trace contextRef="#ctx0" brushRef="#br0" timeOffset="94258.7384">17828 12145 519 0,'8'-6'313'16,"5"-7"-19"-16,-3-1-144 15,-2-2-19-15,-4 0-33 16,-3 4-15-16,-6 0-23 15,-6-1-15-15,-11 8-23 16,-3 4-9-16,-3 5-18 16,3 6-4-16,10 3-3 15,4 3 2-15,11 0 4 16,10-1 4-16,10-5 6 16,8-2 2-16,2-5 3 15,-2-3 0-15,-7-3-1 16,-3-1 0-16,-7 1 1 0,1 7 10 15,-4 3 21-15,-1 4 14 16,1 11 17-16,2 4-10 16,-4 7-15-16,-3 2-12 15,-7 4-12-15,-10-3 0 16,-8-2 0-16,-2-3-1 16,-7-10 4-16,0-3-1 15,2-11 5-15,-1-5 3 16,5-14-30-16,-2-8-43 0,4-13-142 15,3-4-188-15</inkml:trace>
  <inkml:trace contextRef="#ctx0" brushRef="#br0" timeOffset="94728.2814">17284 11517 667 0,'1'1'323'16,"4"-2"-125"-16,8-1-81 16,15 2-56-16,12-2-7 15,15 4 1-15,3 0-13 16,4-4-24-16,-1 1-4 0,-7-4-2 16,-5 2-1-16,-18 0-17 15,-11 1-10-15,-12-1-11 16,-4-3-1-16,-4 0 16 15,1-2 8-15,0 2-3 16,3 4-3-16,5 3 4 16,2 7 9-16,6 11 26 15,-2-2 17-15,-4 6 18 16,-4-1 5-16,-3-6 0 16,-4 0-10-16,-3-12-23 15,1-1-68-15</inkml:trace>
  <inkml:trace contextRef="#ctx0" brushRef="#br0" timeOffset="95654.644">18605 11905 532 0,'-8'3'256'0,"-11"2"-75"15,1 3-66-15,6 1-56 16,2 1-16-16,13 5-35 16,1-3-5-16,9 0-1 15,7-1 1-15,2 2 2 16,2-3-1-16,-1-2 3 15,-8-2-1-15,-9-4 2 16,-5 1 4-16,-8 0 2 16,-5 1 0-16,-4-1 2 0,-6-1 4 15,3 1 7-15,-1 1 0 16,10 3-3-16,4 0-4 16,6 1 4-16,6 2 7 15,3 1 7-15,7 2-2 16,9 0-11-16,4-4-5 15,6-1-3-15,-3-5 2 16,-2-13 1-16,1 0 0 16,-1-8-2-16,-2-2-2 15,-6 0-1-15,-3-1 0 0,-13-4 6 16,-1 3 14-16,-8 6 25 16,-2 4 4-16,0 12-5 15,-3 7-19-15,5 10-27 16,-1 1-8-16,5 8-2 15,5-1 0-15,3-3 15 16,3 1-33-16,-1-8-151 16</inkml:trace>
  <inkml:trace contextRef="#ctx0" brushRef="#br0" timeOffset="95818.5572">18846 11745 980 0,'-4'-8'441'16,"-6"-5"-170"-16,7 4-217 15,3 7-41-15,5 6-123 16,2 3-261-16</inkml:trace>
  <inkml:trace contextRef="#ctx0" brushRef="#br0" timeOffset="96006.4853">18994 11978 992 0,'8'15'445'0,"6"13"-232"15,2 1-52-15,-2-11-78 16,1-2-27-16,-3-6-17 16,3-6-2-16,0-3-5 0,-3-2 0 15,4-8-3-15,-2-4-5 16,-1-3-13-16,0-5-24 15,-2-3-76-15,-2-1-75 16</inkml:trace>
  <inkml:trace contextRef="#ctx0" brushRef="#br0" timeOffset="96428.5353">19516 11953 507 0,'-2'11'324'15,"1"11"-30"-15,-11-3-79 16,1-1-28-16,-1 1-60 16,3-2-29-16,-4-2-45 15,-3-1-15-15,-4-10-10 16,-1-4-10-16,2-8-24 16,1-8-10-16,6-6-24 15,-1-1 0-15,9-1 11 16,4 2 2-16,7 6 8 15,3 2 2-15,5 13 11 16,1 6 6-16,5 10 15 16,0 4 7-16,1 5 8 15,4-1 1-15,1-2-3 16,-1-3-2-16,6-8-2 16,-4-7 0-16,-4-7 3 0,-1-4 0 15,-9-4-3-15,-2-4-4 16,-2 2-6-16,-4-1-3 15,-3 7-5-15,-3 2-4 16,-1 8 4-16,1 9 1 16,-2 1 3-16,4 6 2 15,4 3 2-15,2-5-42 0</inkml:trace>
  <inkml:trace contextRef="#ctx0" brushRef="#br0" timeOffset="96709.9508">20164 11885 626 0,'0'0'372'0,"0"6"14"15,1 9-174-15,4 17-100 16,1 9 1-16,4 11-23 0,-1-1-19 16,2-1-21-16,-1-1-15 15,-2 0-21-15,-2 1 6 16,-3-5-111-16,1-4-102 16</inkml:trace>
  <inkml:trace contextRef="#ctx0" brushRef="#br0" timeOffset="96884.2938">20263 12071 532 0,'6'-3'309'0,"11"0"-5"16,7 2-216-16,6 1-72 15,5 4-50-15</inkml:trace>
  <inkml:trace contextRef="#ctx0" brushRef="#br0" timeOffset="97196.8057">20536 11907 646 0,'-1'-2'352'15,"6"3"-42"-15,1 6-135 16,1 13-83-16,4 6-2 16,-6 3-24-16,-1-3-19 15,2-4-20-15,-3-5-5 16,1-10 0-16,-1 0-2 16,1-10-36-16,-2-9-11 0,4-6-9 15,1-8-1-15,2-1 30 16,6 2 5-16,1 6 2 15,3 3 16-15,0 10 16 16,2 8 12-16,-4 13 13 16,2 8-12-16,-4 4-15 15,-1-1-9-15,-1 2-30 16,-2-7-77-16</inkml:trace>
  <inkml:trace contextRef="#ctx0" brushRef="#br0" timeOffset="97563.9155">21087 11905 908 0,'-13'-9'387'0,"-19"-7"-224"15,11 11-50-15,0 5-55 16,5 5-21-16,12 14-14 16,-2 6 2-16,15 7 4 15,7 4 0-15,6-5 2 16,6-7-2-16,5-2-4 16,-1-7 1-16,-1-13 8 15,-3-6 2-15,-7-14 2 16,-3-4-1-16,-10-12 1 0,-7-1 8 15,-10-23 8-15,-9-8 6 16,-2-2-14-16,4-1-14 16,9 21-17-16,7 11-40 15,7 12-136-15,8 12-97 16</inkml:trace>
  <inkml:trace contextRef="#ctx0" brushRef="#br0" timeOffset="98095.0341">21534 11856 359 0,'-11'-2'264'0,"-12"-3"53"0,-1 3-103 16,6 3-87-16,1 1-27 15,6 4-42-15,5 0-8 16,6 3 0-16,2 3 6 16,12 3-7-16,0 0-5 15,2-3-15-15,4-1-8 16,1-8-6-16,-3 4-1 16,-4-6-6-16,-6 1-4 0,-15 3-4 15,-3-1 0-15,-12 2-1 16,-5 1 2-16,6 3 0 15,3 2-1-15,8 1 0 16,5 1-1-16,4 0 8 16,-1-5 4-16,8 0 7 15,6 0 2-15,6 1-3 16,3-5-1-16,3-4-57 16,3-2-74-16</inkml:trace>
  <inkml:trace contextRef="#ctx0" brushRef="#br0" timeOffset="98251.2438">21509 11622 956 0,'0'-9'535'16,"0"-7"-21"-16,5 10-419 0,3 5-56 15,5 5-31-15,2 6-76 16</inkml:trace>
  <inkml:trace contextRef="#ctx0" brushRef="#br0" timeOffset="98501.5183">21703 11892 970 0,'9'4'468'0,"6"3"-175"0,6 11-130 15,-1 4-33-15,-4 5-51 16,0-1-20-16,-3-3-27 16,0-3-6-16,-1-7-4 15,-2-3 15-15,2-8 23 16,4-4 3-16,4-8 7 16,-5-3-12-16,-2-10-19 15,-2-3-6-15,-3-2-19 16,2-3-42-16,-4 5 216 15</inkml:trace>
  <inkml:trace contextRef="#ctx0" brushRef="#br0" timeOffset="99017.2894">22392 12024 878 0,'0'6'416'0,"0"3"-111"15,-10 12-166-15,-3 3-21 16,-4 3-28-16,-4 1-29 15,6-4-88-15,4-3-24 16</inkml:trace>
  <inkml:trace contextRef="#ctx0" brushRef="#br0" timeOffset="99392.6107">22999 11906 729 0,'-4'5'352'0,"-8"13"-103"16,-3 5-68-16,-1 8-41 15,-7-5-34-15,3 0-53 16,-2-7-20-16,-4-8-9 15,7-3-13-15,1-10-23 16,4-8-12-16,2-10-19 16,7-6 9-16,2-8 18 15,6-3 5-15,10 4 17 0,5 8 19 16,-1 14 16-16,-4 11 12 16,-1 13 3-16,0 10-13 15,9 13-14-15,3 5-6 16,5 0-13-16,-1-4-1 15,-2-7-80-15,-3-7-101 16</inkml:trace>
  <inkml:trace contextRef="#ctx0" brushRef="#br0" timeOffset="99549.3383">22919 11669 1156 0,'-5'-2'463'16,"-3"-5"-289"-16,4 6-129 16,5 2-79-16</inkml:trace>
  <inkml:trace contextRef="#ctx0" brushRef="#br0" timeOffset="99863.1125">23180 12001 669 0,'18'8'385'0,"11"1"-63"16,7-5-133-16,2-2-40 15,-6-7-62-15,-10-5-27 16,-3 1-27-16,-3-2-5 0,-11-7-7 16,2-1-3-16,-14-10-8 15,-10-3-5-15,-6-1-5 16,-2 3-1-16,1 17-13 15,-1 7-5-15,6 21-8 16,0 10 0-16,5 14 8 16,4 7 6-16,7 5 11 15,3 2 3-15,7-1 11 16,1-5 0-16,0-3 1 16,-3-6 0-16,0-4-1 15,-4-7 1-15,2-9-105 16</inkml:trace>
  <inkml:trace contextRef="#ctx0" brushRef="#br0" timeOffset="100230.1144">23861 11966 753 0,'-4'12'382'16,"-11"11"-111"-16,-3 2-65 15,-6-5-88-15,-1-1-30 0,-6-8-44 16,-2-4-13-16,3-7-5 16,0-3 0-16,9-9-18 15,0-5-8-15,3-12-12 16,6-4-6-16,8-3 8 15,8 4-1-15,11 12 14 16,4 7 11-16,10 16 20 16,3 11 11-16,2 15 4 15,-1 10-3-15,-4 6 1 16,-1 1-2-16,-9-5-11 16,-1-7-5-16,-7-6-68 31</inkml:trace>
  <inkml:trace contextRef="#ctx0" brushRef="#br0" timeOffset="101561.758">1948 12973 682 0,'-18'1'344'15,"-12"-2"-115"-15,-5 2-62 16,2 2-21-16,8 6-65 15,9 7-39-15,7 2-49 16,6 8-15-16,11-2 2 0,10 1 5 16,17-3 11-16,6-9 4 15,9-6 11-15,-6-7 3 16,-13-10 13-16,-5 0 6 16,-24-9 9-16,-3-2 2 15,-14-8-5-15,-13-8-5 16,-6-10-12-16,-3-7-5 0,-6-6-5 15,11 2-3-15,13 8-8 16,8 3-2-16,23 15-68 16,8 7-50-16,16 12-93 15,8 8-79-15</inkml:trace>
  <inkml:trace contextRef="#ctx0" brushRef="#br0" timeOffset="101944.5138">2356 12864 781 0,'-22'-4'426'16,"-15"-3"-98"-16,-1 8-154 15,2 4-38-15,11 7-77 16,6 1-31-16,15 4-38 15,6 1-9-15,11 2 4 16,7-3 9-16,9-4 8 16,-1-6 5-16,1-9 5 15,-4 0 1-15,-8-6 6 16,-3 0 1-16,-14 1-9 16,-6-1-6-16,-13 7-8 15,-9 1-4-15,-8 10 4 16,2 2 3-16,3 5 1 15,8 3 0-15,15 0 5 0,8 3 3 16,11-4 15-16,5 0 11 16,14-7 5-16,0-5-1 15,12-2-11-15,2-4-9 16,-9 1-24-16,2 4 286 16</inkml:trace>
  <inkml:trace contextRef="#ctx0" brushRef="#br0" timeOffset="102436.973">3102 12850 980 0,'-3'0'437'0,"0"14"-216"16,2 18-86-16,1 28-98 15,4 11 1-15,5 10-2 16,3-4-2-16,5 1-8 0,-2-3-6 16,-3-18-12-16,-2-5-47 15,-3-23-89-15</inkml:trace>
  <inkml:trace contextRef="#ctx0" brushRef="#br0" timeOffset="103009.28">3112 13152 1052 0,'7'-1'368'0,"12"-3"-315"15,8 2-55-15,9-1-6 16,10 3 4-16,15-2-6 16,6-2-54-16,2-1-111 15,-9-9-11-15,-14-4 12 16,-13-2 59-16,-12 1 164 15,-2 4 57-15,-16 8 86 16,-3 6 13-16,-9 3 0 16,-4 7-29-16,-3 5-62 15,1 1-12-15,-1 3-43 16,-5-5-13-16,4-5-18 16,-5-4-1-16,1-7-3 15,-1-5-14-15,2-9-38 16,1-4-17-16,4-5-11 15,8 0 8-15,4 3 21 16,6 8 4-16,10 6-4 16,5 8 8-16,9 9 14 15,5 7 7-15,5 8 11 0,1-2-4 16,4 1-4-16,-2-4 2 16,1-9 6-16,-6 3-11 15,-5-13-40-15,-7-7-13 16,-9-3-10-16,-1-8 13 15,-9-4 40-15,-2-3 11 16,3-4 2-16,1 3-4 16,3 5-5-16,4 4 3 0,3 16 9 15,1 8 10-15,6 16 18 16,-3 2 7-16,-3 7 15 31,-3 1-2-31,-12-2 17 0,-5-1-3 16,-13-8-10-16,-5-4-2 15,-8-10-25-15,3-1-58 16</inkml:trace>
  <inkml:trace contextRef="#ctx0" brushRef="#br0" timeOffset="103807.1721">4823 12917 595 0,'-8'-7'362'0,"-6"-5"-37"0,-14 8-152 15,-2 0-18-15,-3 5-39 16,3 5-15-16,6 0-38 16,6 5-31-16,15 7-40 15,5 5-5-15,20 1 1 16,-1-7 6-16,13-3 6 16,4-7-8-16,1-6-41 15,-3-1-33-15,-14-8-60 16,-7 0 2-16,-17 3 31 15,-7 4 32-15,-18 6 61 16,-8 3 5-16,-4 3 16 16,3 4 5-16,10 3 5 15,8 1 4-15,12-1 0 16,6-1-2-16,8 1 2 16,5-4-1-16,5-1 8 15,4-8 3-15,7-7 3 16,0-3-1-16,5-6-8 15,-5-5-4-15,2-1-6 0,-7-2 0 16,-6 2-3-16,-7 2-1 16,-6 6-3-16,4 3 0 15,-3 7 11-15,4 7 11 16,0 3 14-16,-2 5 1 16,3 1-6-16,3-1-5 15,1-3 8-15,1-5 17 16,-4-9 36-16,-2-3 10 0,-1-8-3 15,-4-3-18-15,2-5-35 16,-2-1-14-16,-2 2-10 16,3 3-44-16,-2 2-172 15,2 2-328-15</inkml:trace>
  <inkml:trace contextRef="#ctx0" brushRef="#br0" timeOffset="104150.9394">5421 13032 640 0,'-4'-2'354'0,"-9"-6"-44"16,-8 3-72-16,-10 2-53 16,2 1-32-16,0 5-57 0,4-1-39 15,11 7-54-15,6 5-8 16,15 6-6-16,9-2 3 15,16 4 10-15,5-6 2 16,4-3 2-16,-7 0 0 16,-5-10 5-16,-5-2 6 15,-16-12 11-15,4-3 2 0,-14-9-2 16,-3-6-5 0,-4-11-8-16,-7-10-1 0,3-17 2 15,-10-12-1-15,10-1-8 16,9 3-13-16,5 19-46 15,10 14-20-15,11 25-64 16,3 7-49-16,4 19-202 16</inkml:trace>
  <inkml:trace contextRef="#ctx0" brushRef="#br0" timeOffset="104354.064">5617 12933 802 0,'4'-4'450'15,"0"-1"-113"-15,5 15-147 16,2 6-37-16,1 13-71 0,-1 3-16 16,-1 2-24-16,-3-2-12 15,0-7-48-15</inkml:trace>
  <inkml:trace contextRef="#ctx0" brushRef="#br0" timeOffset="104964.1469">6202 13000 667 0,'-6'6'377'0,"-2"3"-5"16,-12 14-242-16,-5 1-28 15,-7 3-30-15,-4 1-17 0,-1-7-24 16,2-9 9-16,8-12-7 16,-1-13-3-16,4-10-3 15,3 0-15-15,1-4-7 16,11 4-4-16,8 4-6 15,3 0-1-15,18 15 3 16,0 2 3-16,13 14 9 16,6 8 0-16,5 4-2 15,7 5-1-15,-3-5 0 16,2 0-1-16,-8-6-58 16,-5-4-9-16</inkml:trace>
  <inkml:trace contextRef="#ctx0" brushRef="#br0" timeOffset="105369.9215">6498 13009 829 0,'-8'-10'419'0,"-8"-12"-142"16,-5 2-89-16,1 4-33 15,-2 9-69-15,2 7-37 0,4 15-40 16,-1 5-11-16,12 4-5 16,3 5 0-16,14-2 5 15,5 1 2-15,5-5 1 16,2-3 1-16,-3-11 10 16,2-2-21-16,0-7-39 15,0-1-16-15,-3-3-16 16,-6-5 22-16,-10 0 42 15,0 0 16-15,-9 3 7 16,-4 3 4-16,1 10 11 16,-5 5 12-16,5 12 9 15,6 6-1-15,3 12-12 16,6 6-9-16,6 6-8 16,0 2-1-16,2-7-2 15,0-7 0-15,0-10-44 16,-5-10-61-16</inkml:trace>
  <inkml:trace contextRef="#ctx0" brushRef="#br0" timeOffset="105810.3557">6927 12856 646 0,'-15'-4'367'0,"-13"0"-59"16,0 4-81-16,-2 6-124 16,4 4-33-16,12 8-56 15,7 2-13-15,12 1-5 16,13 4 3-16,2-8 8 15,2-3 3-15,1-6 5 16,-1-7 2-16,-5-4 3 16,-7-4 3-16,-4 1-6 0,-6 1-8 15,-7 5-13-15,-4 3-5 16,-15 4-2-16,-5 2 5 16,-3 1 4-16,5 5-1 15,8 3-1-15,8 0 2 16,13 2 11-16,5-3 4 15,10-4 6-15,10 0-1 16,9-2-6-16,-4-4-3 16,-3-6 1-16,-4-1-29 15,-5-4-135-15</inkml:trace>
  <inkml:trace contextRef="#ctx0" brushRef="#br0" timeOffset="105935.6199">6890 12750 1086 0,'-6'-8'467'16,"-5"-9"-236"-16,11 12-171 16,0 1-45-16,4 9-64 15,5 5-84-15</inkml:trace>
  <inkml:trace contextRef="#ctx0" brushRef="#br0" timeOffset="106232.1648">7115 13083 768 0,'14'7'396'0,"15"3"-118"0,4-5-80 16,1-5-75-16,-3-4-29 15,-4-2-30-15,-4-3-14 16,-9-1-23-16,-4-2-22 16,-7 0-38-16,-9-2-17 15,-13-1-16-15,-8-4 14 16,-12 0 28-16,-3 3 12 15,3 10-1-15,7 7-4 16,11 14-5-16,7 5 0 0,8 8 26 16,5 1 12-16,7 7 18 15,2 2 6-15,5 6 1 16,-3 1-3-16,-3 7-6 16,1 1-4-16,-3-11-13 15,0-4-10-15,3-18-132 16</inkml:trace>
  <inkml:trace contextRef="#ctx0" brushRef="#br0" timeOffset="106778.8679">7647 12883 621 0,'-12'-4'332'15,"-13"-4"-27"-15,2 5-152 16,4 6-56-16,5 4-17 16,7 5-33-16,5 7-11 15,10 5-13-15,6 1 2 16,5-5-3-16,3-1-4 15,1-8-2-15,-2-3 2 0,-1-2 3 16,-4-6-13-16,-9-7-28 16,-2 2-15-16,-9-1-18 15,-9 3 10-15,-13 1 23 16,-7 2 10-16,0 7 8 16,-2-1-1-16,13 13 4 15,3-4 6-15,10 1 23 16,10 6 11-16,9-6 7 15,6 1-1-15,11-4-7 16,-2-8 0-16,6-1-5 16,3-5 1-16,-1-7-5 15,0-4-6-15,-4-4-4 16,0-2-2-16,-10 1-5 16,-4 2 1-16,-11-3-4 15,0 10 14-15,-1 7-1 16,-3 1 1-16,1 14 3 15,-2-1-15-15,-1 4-2 16,1 8-2-16,1-3 28 0,8 5-60 16</inkml:trace>
  <inkml:trace contextRef="#ctx0" brushRef="#br0" timeOffset="107763.4184">8072 12449 448 0,'21'0'250'0,"30"16"-37"15,7 15-45-15,6 35-33 16,-9 17-6-16,-21 31-15 16,-13 7-13-16,-25 1-36 15,-8-3-18-15,-18-19-21 16,0-4-1-16,4-14-156 15,1-10-213-15</inkml:trace>
  <inkml:trace contextRef="#ctx0" brushRef="#br0" timeOffset="108013.3132">8767 13150 1019 0,'-4'2'508'15,"-4"0"-45"-15</inkml:trace>
  <inkml:trace contextRef="#ctx0" brushRef="#br0" timeOffset="119411.0234">17550 3725 892 0,'-8'0'449'0,"-5"0"-156"0,-14 15-111 16,-4 10-34-16,-1 19-55 31,2 6-23-31,18 13-33 16,6-2-11-16,22-27-19 31,-7-17-5-31,0 0-44 0,32 43-53 0,15-28-156 0,0-12-168 0</inkml:trace>
  <inkml:trace contextRef="#ctx0" brushRef="#br0" timeOffset="119801.3125">17787 3819 589 0,'0'-1'330'0,"0"6"-46"0,-4 10-33 0,-7 15-85 15,-1 10-31-15,-5 9-63 0,2-4-21 16,0-5-19-16,3-9-7 16,7-12-9-16,1-7-3 15,5-12 4-15,5-6 0 16,3-14 0-16,3-5 1 31,-3-10-5-31,-2-7 1 16,-8-4 3-16,0-1-2 0,0 8 3 0,1 8 6 15,8 17-2-15,1 9 0 16,5 17-5-16,1 7-8 0,7 16-2 16,2 4 0-16,1 0-1 15,5 2-1-15,-3-13-2 16,-4 1 1-16,-6-7 0 15,-4-6 0-15,-8-1 5 16,2-4-24-16,-1-8-69 16,3-1-71-16</inkml:trace>
  <inkml:trace contextRef="#ctx0" brushRef="#br0" timeOffset="119973.257">17696 3976 901 0,'14'0'411'0,"10"-2"-160"16,15 4-179-16,6-1-19 16,4 6-29-16,-1 0-20 15</inkml:trace>
  <inkml:trace contextRef="#ctx0" brushRef="#br0" timeOffset="120176.4011">18112 3679 1281 0,'7'0'535'16,"8"6"-283"-16,10 15-127 15,2 8-5-15,7 20-8 16,-1 4-10-16,-15 12-28 31,-8 1-23-31,-21-31-16 16,5-18-2-16,0 0-73 0,-23 41 20 0</inkml:trace>
  <inkml:trace contextRef="#ctx0" brushRef="#br0" timeOffset="120993.4008">21979 3965 491 0,'2'-7'280'0,"0"-8"-6"16,-1 4-12-16,-3 14-49 16,-9 3-24-16,-8 15-78 15,-3 7-33-15,-5 10-41 16,10 6-18-16,12 3-18 16,5-2-2-16,13-6-1 15,5-1 2-15,6-10-14 0,2-4-46 16,3-8-203-16</inkml:trace>
  <inkml:trace contextRef="#ctx0" brushRef="#br0" timeOffset="121196.563">22180 4028 996 0,'0'0'440'16,"0"6"-182"-16,-1 8-164 15,1 5-30-15,0 9-8 16,4 1-8-16,1 8-22 16,1 1-6-16,1-7 2 15,0-5-43-15,0-9-129 16,-2-9-104-16</inkml:trace>
  <inkml:trace contextRef="#ctx0" brushRef="#br0" timeOffset="121493.5816">22145 4073 690 0,'0'-21'395'0,"4"-10"-85"16,16 4-85-16,5-1-34 16,10 16-62-16,1 3-26 15,-3 10-51-15,-1 10-16 16,-3 6-15-16,-13-2-3 16,-15 2-4-16,1 4-1 15,-19-4 1-15,0 3 2 0,-4-5 2 16,-2-7-1-16,12-3-17 15,10-5-7-15,10-3-11 16,8 0-1-16,12 3 10 16,-3 3 5-16,2 6 3 15,0 9 0-15,-16 1 1 16,-2 6 3-16,-16 2 5 16,-9-3 3-16,-12-5-6 15,-4-3-27-15,-6-13-85 16,-1-4-88-16</inkml:trace>
  <inkml:trace contextRef="#ctx0" brushRef="#br0" timeOffset="121774.4553">22565 3937 751 0,'7'-1'420'15,"13"7"-33"-15,5 7-180 16,6 16-73-16,-2 6-21 16,-9 9-19-16,-11 6 5 15,-20 2-8-15,-9 2-7 16,-8-7-21-16,2-8-18 0,6-15-18 15,3-8-3-15,3-14-34 16,0-5-49-16,5-6-226 16</inkml:trace>
  <inkml:trace contextRef="#ctx0" brushRef="#br0" timeOffset="135352.8967">9445 12657 645 0,'-21'-2'364'0,"-16"0"-92"16,0 6-124-16,8 6-68 16,6 11-66-16,9 5-14 15,18 12-12-15,6 6-1 16,25-3 8-16,10-4 4 15,18-14 6-15,8-10 4 16,0-19 5-16,-10-11 8 16,-22-12 55-16,-17-7 20 0,-32-1 34 15,-17-1 5-15,-26 3-47 16,-6 2-22-16,1 11-41 16,9 6-15-16,18 12-127 15,8 6-96-15</inkml:trace>
  <inkml:trace contextRef="#ctx0" brushRef="#br0" timeOffset="135548.5247">9412 13059 787 0,'8'0'418'16,"12"0"-71"-16,10 4-246 15,5-4-6-15,7 4-57 16,3-3 1-16,0-2-158 16,1 1-330-16</inkml:trace>
  <inkml:trace contextRef="#ctx0" brushRef="#br0" timeOffset="135790.7232">10035 12927 943 0,'-10'-9'434'15,"-10"-6"-181"-15,10 7-117 16,4 6-51-16,13 10-48 16,9 4-23-16,16 12-22 15,8 10 14-15,-1-1 4 16,-8 0 0-16,-23-6 34 15,-13-7 13-15,-19-5 14 16,-8-2 4-16,-12-10-28 16,2-4-17-16,9-11-133 15</inkml:trace>
  <inkml:trace contextRef="#ctx0" brushRef="#br0" timeOffset="136323.2409">10908 12911 797 0,'0'6'303'0,"1"11"-188"16,5 10-51-16,0 6-1 16,0-1-3-16,-1-6-24 15,-5-9-7-15,0-9-3 16,-2-1 5-16,-5-7 1 0,1-7-3 16,0-13-13-16,-1-6-10 15,7-10-15-15,7 0-3 16,10 0 0-16,5 1 0 15,7 11 7-15,3 4 4 16,1 18 8-16,-3 8 5 16,-8 13 7-16,-6 11-3 15,-5 15-5-15,0 1-2 16,-3-3 12-16,2-3-55 0</inkml:trace>
  <inkml:trace contextRef="#ctx0" brushRef="#br0" timeOffset="136760.6729">11466 12984 767 0,'-19'-15'431'16,"-12"-7"-92"-16,-6 1-144 16,1 5-49-16,6 16-78 15,3 2-28-15,11 14-46 16,-1 5-11-16,14 2-5 15,5 2 3-15,13-3 10 16,10-2 5-16,6-6 6 16,6-4 3-16,-2-6-11 15,-1-4-27-15,-11-5-45 0,-6-8-27 16,-12-6-8-16,-5-9 26 16,-7-7 46-16,-4-1 35 15,1-11 56-15,5 0 10 16,9 6 15-16,5 4 7 15,12 21-18-15,2 9-5 16,9 17-11-16,2 10-15 16,1 13-19-16,5 10-5 15,-8 8-6-15,-3 3 1 16,-10-5 1-16,-6-6 2 0,-7-14 4 16,-2-8 6-16,-7-11 9 15,-10-5 1-15,-9-3-12 16,-7-2-28-16,1-2-139 15,6 2-234-15</inkml:trace>
  <inkml:trace contextRef="#ctx0" brushRef="#br0" timeOffset="137051.964">11843 12887 857 0,'-4'-3'391'0,"2"5"-199"15,2 3-50-15,-1-5-57 16,0 3-21-16,-2 22-5 16,1 32-4-16,11-29-13 15,5-5 4-15,7-8 11 16,3-4 8-16,5-11 8 15,-2-3-3-15,-5-10-8 16,-4-1-8-16,-10-7-15 16,-1-2-7-16,-9-2-58 15,-2-1-66-15,-2 6-104 16</inkml:trace>
  <inkml:trace contextRef="#ctx0" brushRef="#br0" timeOffset="144091.8087">12254 12813 971 0,'0'0'405'0,"0"5"-238"15,4 11-53-15,3 25-68 16,-2 15 11-16,6 20-8 16,-2 4-8-16,-6 3-5 15,2-2-18-15,-3-11-3 16,3-9 1-16,4-18-77 16,1-13-135-16</inkml:trace>
  <inkml:trace contextRef="#ctx0" brushRef="#br0" timeOffset="144232.14">12288 13056 629 0,'3'0'329'16,"12"1"-52"-16,5 3-194 15,13-2-66-15,5-2-2 0</inkml:trace>
  <inkml:trace contextRef="#ctx0" brushRef="#br0" timeOffset="144591.4378">12751 12815 923 0,'-15'-3'408'15,"-11"-2"-191"-15,5 6-120 16,-3 5-23-16,7 6-42 16,12 1-16-16,5 6-26 15,1-3-9-15,20 4 10 16,-4-5 7-16,5-4 8 16,1-2 3-16,-12-7 4 15,1-2 2-15,-9-2 3 0,-5-1-3 16,-6 3-6-16,-10 0-3 15,-3 5-2-15,-6 4 1 16,7 5-7-16,6 1-6 16,7-2-7-16,15 7-1 15,9-3 7-15,8 2 4 16,9-3 5-16,-3-6-19 16,1-6-113-16,-3 0-124 15</inkml:trace>
  <inkml:trace contextRef="#ctx0" brushRef="#br0" timeOffset="144927.5076">12859 12750 686 0,'5'-15'343'0,"11"-15"-51"16,5 3-85 0,10 11-51-16,5 7-16 15,2 14-70-15,0 13-10 16,-6 19-1-16,-3 11 2 15,-13 17 5-15,-1 4-7 16,-2 1-24-16,-6-5-9 0,4-21-8 16,-3-9-4-16,3-16-3 15,1-10 6-15,1-13 7 16,-5-9-17-16,-3-12-27 16,1-7-15-16,-12-7-19 15,2 0 15-15,-11 3 23 16,-1 8 1-16,-6 19-11 15,-7 9 1-15,-6 22 0 16,-7 6 4-16,1 7 18 16,1 3-2-16,16-5 4 15,8-3-85-15,20-13-341 16</inkml:trace>
  <inkml:trace contextRef="#ctx0" brushRef="#br0" timeOffset="145309.6085">13536 12838 708 0,'-9'-1'397'16,"-15"-1"-50"-16,-2 2-145 15,3 1-102-15,1 5-38 16,7 2-55-16,7 2-16 0,10 5-16 15,3 0 0-15,14-1 11 16,5 2 8-16,6-3 8 16,0-4-2-16,-7-2-28 15,-6-6-11-15,-9-3-11 16,-5-2 2-16,-13 0 27 16,-5 1 17-16,-13 5 38 0,-4 2 17 15,5 5 12-15,4 4-6 16,10 6-28-16,5-1-12 15,8-5-6-15,3-1 2 16,11-5 2-16,4-1 2 16,2 1-1-16,5 1-2 15,-6-8-36-15,1-1-63 16</inkml:trace>
  <inkml:trace contextRef="#ctx0" brushRef="#br0" timeOffset="145434.7521">13450 12673 930 0,'-6'0'364'16,"-8"-2"-236"-16,11 2-108 15,1 8-89-15</inkml:trace>
  <inkml:trace contextRef="#ctx0" brushRef="#br0" timeOffset="145606.411">13694 12851 785 0,'13'13'379'0,"16"16"-129"16,4 2-81-16,-1 0-39 15,-4-2-15-15,-11-5-10 0,-10-6 4 16,-14-6-10-16,-7-5-9 16,-10-7-22-16,-1 2-70 15</inkml:trace>
  <inkml:trace contextRef="#ctx0" brushRef="#br0" timeOffset="146122.5035">14551 12823 863 0,'4'3'369'0,"12"12"-200"16,-4 4-23-16,-10 14-7 0,-1 6-15 15,-12-1-30-15,2 0-21 16,-3-11-45-16,4-9-18 16,15-11-6-16,1-6 1 15,11-13 0-15,-2-4 5 16,-1-10 0-16,-1-7-1 15,-2 2 3-15,-3 0 1 16,-3 6-3-16,0 6-1 0,-7 9-13 16,0 10-12-16,-4 10-4 15,2 10-4-15,4 9 6 16,5 6 8-16,12 1 3 16,6-5 4-16,14-3-30 15,3-11-47-15,0-7-138 16,1-8-104-16</inkml:trace>
  <inkml:trace contextRef="#ctx0" brushRef="#br0" timeOffset="146488.9501">15113 12925 597 0,'5'-9'371'15,"6"-5"-31"-15,-11 11-103 16,-6 8-41-16,-11 17-62 16,-3 1-43-16,-13 7-43 15,-2-3-19-15,-1-7-14 16,0-8-1-16,10-10-31 15,5-8-26-15,6-10-35 0,7 1-15 16,4-14 19-16,4 6 22 16,4-3 27-16,5 0 9 15,6 17-3-15,1 0 6 16,6 17 17-16,1 9 13 16,-1 9 19-16,2 6-1 15,2-1-9-15,-8-7-8 16,9-5-2-16,-2-7-1 15,-5-14 5-15,7-1 0 16,-6-10 3-16,-3-8-1 0,2-1-3 16,-4-2-1-16,-8 0-1 15,-1 6 17-15,-2 11 6 16,-5 5 0-16,4 13 0 16,3 8-22-16,0 11-8 15,2 0 40-15,-4 0 278 0</inkml:trace>
  <inkml:trace contextRef="#ctx0" brushRef="#br0" timeOffset="147677.2842">16016 12828 828 0,'5'-5'392'15,"-2"-6"-143"-15,1 7-80 16,-1 17-57-16,-4 17-23 15,1 31-38-15,0 15-4 16,-1 12-25-16,1-1-6 0,0-2 29 16,4-7-65-16,2-16-177 15</inkml:trace>
  <inkml:trace contextRef="#ctx0" brushRef="#br0" timeOffset="147841.8164">16041 13140 1132 0,'6'-3'391'0,"16"1"-354"16,9 0-32-16,6 1-26 15,5-1-105-15</inkml:trace>
  <inkml:trace contextRef="#ctx0" brushRef="#br0" timeOffset="148107.3862">16300 12980 710 0,'0'2'348'0,"-2"5"-66"16,0 7-119-16,-1 2-24 16,-1 5-24-16,0-5-51 15,1-7-14-15,2-7-21 16,1-5 4-16,4-1-6 15,-4 3-2-15,0-1-12 16,7-7-9-16,42-46-4 16,-28 34-3-16,3 4-2 15,3 4-1-15,-2 8-4 0,-4 4-3 16,-5 13 13-16,-6 9 4 16,-4 11 10-16,-4 2 4 15,1 2 28-15,0-5-63 16</inkml:trace>
  <inkml:trace contextRef="#ctx0" brushRef="#br0" timeOffset="148654.8428">17564 12871 850 0,'0'7'338'15,"0"11"-189"-15,-10 6-27 16,-5 13 13-16,-5 0-19 15,-18-7-42-15,4-6-20 0,-12-15-15 16,-1-7-1-16,12-14-3 16,2-5-3-16,13-11-18 15,6 0-9-15,13 3-19 16,4 1-12-16,16 11-9 16,7 5-2-16,12 15 11 15,4 9 9-15,0 16 16 16,-5 3 3-16,-10 0 7 15,0-1 0-15,-10-7 0 16,-6-5-68-16</inkml:trace>
  <inkml:trace contextRef="#ctx0" brushRef="#br0" timeOffset="148920.0571">17642 13017 1026 0,'2'5'392'0,"0"6"-289"0,0 3-14 16,2-6-27-16,-2-1-17 16,-3-5-3-16,1-5 0 15,0 2-8-15,0 0-4 16,6-19-24-16,20-37-6 16,-5 25-7-16,7-1-2 15,6 11 2-15,1 5 7 16,-6 15 9-16,-3 8 3 0,-10 16-1 15,-3 2-6-15,-8 11 1 16,-5-2 6-16,0-4-108 16,0 2-127-16</inkml:trace>
  <inkml:trace contextRef="#ctx0" brushRef="#br0" timeOffset="149154.3717">18176 13002 777 0,'0'-8'359'0,"-6"-9"-141"16,-8 1-22-16,-12 3-46 15,1 5-24-15,-8 7-52 16,-2-2-25-16,11 14-43 16,-2 0-15-16,17 9-15 15,11 4 2-15,4-4 13 16,15 3 9-16,2-7 9 0,5-3 3 15,9-2 1-15,-5-5 0 16,1-7-14-16,-5 1-71 16</inkml:trace>
  <inkml:trace contextRef="#ctx0" brushRef="#br0" timeOffset="149353.0315">18266 12838 1110 0,'0'1'465'15,"0"11"-223"-15,0 8-95 16,2 20-52-16,1 1-4 16,5 11-38-16,2 5-13 15,2-4-19-15,-2 9-5 16,-6 2-7-16,-3-2-1 0,-1-8 27 16,0-9-69-16,3-15-69 15,4-8-380-15</inkml:trace>
  <inkml:trace contextRef="#ctx0" brushRef="#br0" timeOffset="149493.9363">18425 13076 988 0,'-1'-5'393'0,"0"-5"-265"15,9 6-95-15,8 4-99 16,10 0-173-16</inkml:trace>
  <inkml:trace contextRef="#ctx0" brushRef="#br0" timeOffset="149720.9744">18790 12997 1024 0,'-15'-6'459'0,"-20"-13"-217"0,1 3-51 16,-3-3-83-16,2 5-38 15,6 10-58-15,4 4-14 16,13 9-25-16,4 3 4 16,20 6 14-16,1 0 11 15,8-2 19-15,8 4-2 16,-2-9-4-16,3 3-2 0,-3-1 0 16,-3-10-12-16,-4 5-160 15</inkml:trace>
  <inkml:trace contextRef="#ctx0" brushRef="#br0" timeOffset="149939.5158">18834 12918 1085 0,'1'1'431'16,"3"3"-265"-16,2 7-60 16,10 12-45-16,-2 2 2 15,5 4-11-15,-1 1-5 0,-8-10-7 16,0-6-3-16,-1-6 18 15,-6-8 12-15,6-3 10 16,5 0 0-16,-3-11-26 16,0-1-24-16,1-8-115 15,-5-2-86-15</inkml:trace>
  <inkml:trace contextRef="#ctx0" brushRef="#br0" timeOffset="150362.6781">19192 12924 853 0,'-4'-1'384'0,"-9"4"-187"0,1 11-75 15,5 5-66-15,5 8-13 16,9 3-9-16,5-6-4 15,6-1-8-15,2-6 3 16,4-10 13-16,0-2 10 16,-3-8 17-16,-3-6 0 15,-6-6-8-15,-3 0-9 0,-2-4-19 16,-5-3-7 0,-2 7-6-16,0 2-4 0,0 10-35 15,0 6-5-15,0 9-6 16,5 5 2-16,3 3 28 15,5 5 4-15,5-5 9 16,0-8 12-16,4 0 16 16,-4-9 23-16,-1-3 36 15,-1 0 5-15,-6-11-1 16,-1-3-21-16,-8-6-39 16,-2-5-41-16,-6-4-129 15,-1-4-90-15</inkml:trace>
  <inkml:trace contextRef="#ctx0" brushRef="#br0" timeOffset="150754.5874">19758 12784 624 0,'-2'-4'336'0,"-4"-2"-119"15,5 10-64-15,6 23-39 16,2 12-24-16,2 26 23 16,2 5 1-16,0 5-30 15,-3 1-20-15,-5-9-23 0,-2-3-10 0,4-9-9 0,-3-14-21 16,4-18-124-16</inkml:trace>
  <inkml:trace contextRef="#ctx0" brushRef="#br0" timeOffset="150895.2162">19773 13017 1031 0,'12'0'399'0,"10"2"-266"0,17 10-98 16,1-8-1-16,9 2-14 15,-4-2-79-15</inkml:trace>
  <inkml:trace contextRef="#ctx0" brushRef="#br0" timeOffset="151223.2304">20377 12860 862 0,'-23'-7'442'0,"-16"-2"-133"0,-2 4-169 31,0 5-44-31,9 6-68 16,2 1-21-16,15 5-23 15,8-1-8-15,14 3 1 16,9 1 3-16,14-1 13 16,5-3 6-16,0 0 3 15,-5-4 1-15,-12-3 1 0,-8-3 2 0,-17-3-6 0,-6 2 0 16,-13 2-1-16,-3 4-2 15,0 6 4-15,3 2 0 16,11 2-3-16,0 0-4 16,11 2-2-16,5-3 1 15,11-5 4-15,8 1 3 32,5-5 3-32,1 2-8 0,2-1-99 0,-5-7-123 15</inkml:trace>
  <inkml:trace contextRef="#ctx0" brushRef="#br0" timeOffset="151363.8517">20314 12671 994 0,'0'-3'475'0,"-4"-7"-157"0,3 4-225 31,0 3-49-31,2 2-81 0,-1 1-78 0</inkml:trace>
  <inkml:trace contextRef="#ctx0" brushRef="#br0" timeOffset="151551.428">20408 12820 525 0,'6'13'337'0,"8"21"-16"0,3 4-95 0,-1 4-106 16,4-2-31-16,-2-9-26 15,1-5-19-15,-1-13 23 0,-4-9 23 16,1-8 19-16,-2-4 4 15,1-12-25-15,0-2-26 16,-5-8-27-16,-3-5-10 31,-6 7-76-31,0 9-65 0</inkml:trace>
  <inkml:trace contextRef="#ctx0" brushRef="#br0" timeOffset="151863.7005">20904 12920 735 0,'-4'-6'350'0,"-13"0"-131"0,0 0-63 0,-2 6-81 31,-5 4-28-31,5 8-42 15,2 3-10-15,10 11-9 16,3 2 1-16,11-4 10 0,8 3 10 0,9-12 39 31,5-1 15-31,-1-10 42 0,-2-4 23 0,-7-2 24 0,-9-14 16 16,-8-4-15-16,-6-4-28 16,-9-6-60-16,-1 7-30 15,-4-1-101-15,-1-2-53 16</inkml:trace>
  <inkml:trace contextRef="#ctx0" brushRef="#br0" timeOffset="152285.4787">21446 13084 987 0,'1'0'437'16,"1"6"-199"-16,-3 2-119 31,-1 15-91-31,-11 0 6 0,-1 3-115 0</inkml:trace>
  <inkml:trace contextRef="#ctx0" brushRef="#br0" timeOffset="152707.2602">22001 12860 731 0,'-7'14'274'0,"-4"24"-172"15,7 6-24-15,7-1 13 16,14-3 1-16,19-14-25 16,9-8-11-16,15-14-12 0,2-8-1 15,-4-16-3-15,-5-8 0 16,-24-19 6-16,-8-4 16 16,-26-13 3-16,-17-3 0 15,-19 1 13-15,-14 4-14 16,-10 16-11-16,4 8-6 15,12 23-42-15,6 9-13 16,16 14-24-16,11 10-6 16,12 8 3-16,10 2 5 0,24 9 16 15,8 0 7-15,21 5-3 16,2 3-52-16</inkml:trace>
  <inkml:trace contextRef="#ctx0" brushRef="#br0" timeOffset="153004.0647">22795 12935 902 0,'-4'4'358'0,"-6"7"-191"16,-6 4-48-16,-8 7-20 15,-6 2-5-15,-6-1-46 16,-1-3-14-16,1-6-12 15,4-5-1-15,4-15-21 16,4-6-11-16,6-16-12 0,5 0-7 16,8-2 6-16,10 7 6 15,8 9 15-15,3 5 8 16,3 17 25-16,5 6 14 16,3 16 4-16,4 5-3 15,5-1-11-15,0 2-7 16,-3-8-8-16,-3-3 511 15</inkml:trace>
  <inkml:trace contextRef="#ctx0" brushRef="#br0" timeOffset="154239.7294">1792 14010 581 0,'-8'12'292'16,"-9"4"-63"-16,7 17-116 15,5 1-15-15,9 3-18 16,7 4-5-16,6-13-33 16,5-5 9-16,4-13 41 15,3-9 27-15,-1-13 38 16,-3-5 9-16,-9-12-18 0,-4-1-18 16,-10-3-44-16,-2 2-22 15,-8 5-33-15,-1 6-15 16,4 7-82-16,1 1-98 15</inkml:trace>
  <inkml:trace contextRef="#ctx0" brushRef="#br0" timeOffset="154552.3499">2214 14215 642 0,'-1'7'284'0,"-4"8"-153"16,3-3-33-16,-2-5-42 16,0-3-15-16,-1-8-10 15,-3-3-1-15,2-6 1 16,-1-7 7-16,8-3 18 16,2-4 3-16,5 0-10 15,5 3-1-15,3 3 2 16,4 6 1-16,2 14 9 15,-2 1-7-15,-2 12-23 16,3 7-7-16,-2 5-11 16,1 5-2-16,0 2-27 15,-5-2-78-15</inkml:trace>
  <inkml:trace contextRef="#ctx0" brushRef="#br0" timeOffset="154858.2056">2779 14204 708 0,'1'-11'392'16,"1"-9"-90"-16,-6 0-89 15,-6 2-17-15,-8 4-44 0,-9-1-22 16,-1 5-36-16,-2 3-16 15,0 3-47-15,13 7-20 16,3 6-32-16,5 4-8 16,8 5-4-16,1 0 3 15,10 7 12-15,0-4 6 0,13 1 9 16,-2-4 3-16,8-7 6 16,-2-2 11-16,-3-9-93 15,-4-4-80-15</inkml:trace>
  <inkml:trace contextRef="#ctx0" brushRef="#br0" timeOffset="154967.4052">2726 13829 923 0,'-4'-3'421'0,"-2"0"-222"16,4 4-91-16,2-1-205 15</inkml:trace>
  <inkml:trace contextRef="#ctx0" brushRef="#br0" timeOffset="155546.2389">2979 14068 823 0,'3'-1'350'0,"2"-2"-160"16,7 4-60-16,3 14-43 15,-4 3-8-15,0 11-39 16,-8 4-7-16,-3-2-5 15,-5-4-1-15,1-6 2 0,2-7 1 16,-6-12 7-16,8-5-4 16,0-8-13-16,2-5-11 15,8-5-16-15,9 3 0 16,-6-5 4-16,3 5 3 16,-3 0 3-16,-4 7 2 15,-5 5 34-15,-5 0 3 16,-4 10 1-16,-6-2-2 15,6 15-40-15,3 6-3 16,9 2-5-16,14 1 1 0,11-6-64 16,9-7-62-16</inkml:trace>
  <inkml:trace contextRef="#ctx0" brushRef="#br0" timeOffset="156030.8019">3596 14017 746 0,'-15'-6'460'16,"-14"0"8"-16,4 5-323 15,3 4-48-15,2 3-73 16,9 2-26-16,7 3-24 16,3-1-2-16,12 4 4 15,4-3 7-15,3-4 12 16,-1 0 5-16,2-2 2 0,-8-2 0 15,-4 2-3-15,-1-3-3 16,-6 4 0-16,-8 0 3 16,-8-1 4-16,-5 1 1 15,-4-2 2-15,3 1-2 16,1 3-2-16,10 5 2 16,5 6-2-16,6-2 1 15,8 4 3-15,2-4-3 16,9-2 5-16,5-2 1 15,1-11 3-15,3-1 3 0,2-11 4 16,-1-5-1-16,2-8 1 16,0-5 0-16,-9 1-1 15,-4 1 2-15,-7 6-3 16,-8 4 22-16,-3 13 2 16,-1 3-8-16,-5 9-4 15,5 11-28-15,0 3-7 16,0 4 4-16,3 4 2 15,4-3 5-15,3-4-142 16,8-5-179-16</inkml:trace>
  <inkml:trace contextRef="#ctx0" brushRef="#br0" timeOffset="156343.2036">3962 14070 1128 0,'5'3'394'16,"6"2"-345"-16,7-1-24 15,4-4 7-15,3 1-8 16,1-5-10-16,1 3-1 0,-3-2 4 16,-11-5-2-16,-6 4-13 15,-7 0-5-15,-14-3-10 16,-2 7-1-16,-9 1 23 15,-2 2 13-15,7 9 8 16,5 5 4-16,2 1-17 16,10 5-9-16,4 5-8 15,2-4-3-15,18 4 3 16,-3-4 4-16,15-9-43 16,6-4-32-16,10-12-141 15</inkml:trace>
  <inkml:trace contextRef="#ctx0" brushRef="#br0" timeOffset="156718.288">4512 14112 778 0,'0'6'400'0,"-10"3"-103"15,-4 9-66-15,-6 0-70 16,-8-2-48-16,-3-2-59 0,3-5-17 16,-1-11-11-16,6-5-4 15,7-7-28-15,5-2-17 16,7 1-34-16,5-1-7 15,12 1 12-15,3 2 8 16,7 6 19-16,1 7 3 16,-2 6 10-16,3 9 7 15,-5 6 15-15,-1 1 9 16,-1 4 3-16,-3-4-1 16,-3-6-6-16,3-1-1 0,-3-12 8 15,5-5 1-15,2-8 2 16,-6-7-2-16,0-6-10 15,-1 0-4-15,1 0-9 16,1 3-2-16,-2 11-11 16,0 9-3-16,-6 9 11 15,-2 9 7-15,3 10 22 16,-2-1 4-16,4 3-2 16,-1-3-15-16</inkml:trace>
  <inkml:trace contextRef="#ctx0" brushRef="#br0" timeOffset="157283.0539">5709 14013 725 0,'-10'-2'364'0,"-18"1"-106"0,-2 1-51 15,-4 8-80-15,0 8-40 16,11 6-60-16,5 12-31 16,15 4-13-16,8-1 3 15,18 1 8-15,11-9 6 16,11-12 10-16,2-6 6 16,-6-16 10-16,-7-6 5 0,-16-7 12 15,-9 1 2-15,-20-4-7 16,-13 5-7-16,-18 2-19 15,-5 3-4-15,5 10-23 16,9-2-51-16,15 2-303 16</inkml:trace>
  <inkml:trace contextRef="#ctx0" brushRef="#br0" timeOffset="157439.3233">5848 14074 839 0,'12'1'423'15,"10"-2"-156"-15,1 2-128 16,4 2-36-16,2-2-69 16,3 7-14-16,-1-7-52 15,-4 0-79-15</inkml:trace>
  <inkml:trace contextRef="#ctx0" brushRef="#br0" timeOffset="157580.6782">5983 14100 674 0,'-5'13'362'0,"-3"12"-18"16,8 3-271-16,2 1-26 15,9 1-21-15,0-1-24 16,11-4-264-16</inkml:trace>
  <inkml:trace contextRef="#ctx0" brushRef="#br0" timeOffset="157846.4236">6218 14102 1108 0,'0'0'457'0,"2"7"-273"15,-1 7-61-15,0 8-55 16,-1 1-17-16,-3-1-21 16,-2-4-5-16,0-4-4 15,2-6 3-15,4-12-8 16,4-5-13-16,7-7-14 15,0-5-10-15,9 2 1 16,2 0 6-16,2 7 2 16,2 3-1-16,-6 9 2 15,-2 7 2-15,-7 11 10 0,0 4 2 16,-3 3 2-16,-4 4 1 16,-1-3-70-16,-2-4-133 15</inkml:trace>
  <inkml:trace contextRef="#ctx0" brushRef="#br0" timeOffset="158080.8907">6464 14090 631 0,'9'2'413'0,"0"-1"26"0,6 9-250 16,-1 0-31-16,2 9-54 15,4 4-11-15,-3 0-15 16,2 3-8-16,-5-7-15 15,-4-5-12-15,0-8-2 16,-2-6 2-16,-3-9 3 16,6 0 3-16,4-7-13 15,2 1-9-15,3-4-9 16,-1 1-18-16,-3 7-104 16</inkml:trace>
  <inkml:trace contextRef="#ctx0" brushRef="#br0" timeOffset="158737.1171">7795 13965 1023 0,'-8'23'425'0,"-15"27"-275"15,-1 7 0-15,-2-1-68 16,1 0-28-16,9-12-28 0,5-6-6 16,11-25 1-16,6-9 3 15,10-25 0-15,4-6-1 16,5-17-5-16,1-5-2 16,-10-5 0-16,-1-6 3 15,-3-2-1-15,-1-4-3 16,1 9-8-16,1 9 6 0,-7 23 14 15,4 11-9 1,1 23-9-16,-4 12-11 0,13 21-21 16,-4 5 10-16,14 12 10 15,6 1 4-15,1-5 6 16,6-3 0-16,-5-10 4 16,-1-4 0-16,-10-10-85 15,-3-5-83-15</inkml:trace>
  <inkml:trace contextRef="#ctx0" brushRef="#br0" timeOffset="158893.3305">7811 14093 1168 0,'2'-4'461'0,"9"3"-287"15,6-1-98-15,11-2-56 16,17 8-3-16,11-2 16 0,5 3-76 15</inkml:trace>
  <inkml:trace contextRef="#ctx0" brushRef="#br0" timeOffset="159021.573">8363 14208 1309 0,'-3'-1'546'0,"2"1"-297"15,1-1-134-15,0 1-55 16,0-2-65-16,0 1 217 16</inkml:trace>
  <inkml:trace contextRef="#ctx0" brushRef="#br0" timeOffset="159506.8958">8693 13845 892 0,'-3'3'410'0,"-8"10"-143"0,2 10-144 15,-4 14-65-15,2 3-1 16,-1 9-17-16,-1 1-14 16,2-2-17-16,-2 0-2 15,6-8 3-15,2-6 3 16,5-16 4-16,1-5 10 15,3-15 18-15,3-11 2 0,6-11-1 16,1-7-10-16,0-10-18 16,2-1-2-16,-5-4-4 15,2-2-2-15,-1 6-6 16,-3 2-3-16,-5 14-2 16,1 7-3-16,2 23-20 15,2 9-5-15,11 17-4 16,6 6 3-16,4 6 19 15,4 1 6-15,3-5 6 16,-2 0 1-16,-2-3 4 16,-9-3 1-16,-12-8 1 15,-8-6 4-15,-20-9 6 16,-10-3 1-16,-11-6 4 16,-6 0-2-16,-1-6-7 15,-1 0-3-15,0-1-3 16,-1-1-25-16,10 4-89 15,7 3-76-15</inkml:trace>
  <inkml:trace contextRef="#ctx0" brushRef="#br0" timeOffset="159663.3526">9129 14237 1057 0,'3'-3'516'0,"3"-2"-159"0,-1 4-240 16,-3-1-24-16,-1 4-96 16,-1-2-229-16</inkml:trace>
  <inkml:trace contextRef="#ctx0" brushRef="#br0" timeOffset="160170.9425">9362 13840 858 0,'2'-2'422'16,"5"0"-214"-16,-7 14-64 16,0 12-27-16,-1 25-64 15,-2 3 11-15,5 4-13 16,1-2-2-16,-1-13-11 15,4-5-5-15,-4-15-5 16,2-9 4-16,-2-12 36 16,-1-3 7-16,-1-14 2 0,-7-5-7 15,-4-8-39-15,-2-5-7 16,-3-8-10-16,4-3-2 16,8-7-8-16,-5-2-6 15,12 2-14-15,11 5-7 16,3 13-5-16,13 7-3 15,0 13-1-15,1 7 3 0,7 11-27 16,6 5-19-16,9 10-70 16,1 0-89-16</inkml:trace>
  <inkml:trace contextRef="#ctx0" brushRef="#br0" timeOffset="160436.5056">9449 14187 773 0,'0'1'311'0,"7"2"-160"15,7-2-74-15,11 1-17 16,12-2-11-16,9 0-36 0,3 0-6 16,5-1-3-16,-8 0-72 15</inkml:trace>
  <inkml:trace contextRef="#ctx0" brushRef="#br0" timeOffset="160608.9225">9389 14006 1300 0,'1'-3'476'0,"14"-1"-370"16,10 4-39-16,21 0-37 16,14 6-4-16,11-2-27 15,2-1-26-15</inkml:trace>
  <inkml:trace contextRef="#ctx0" brushRef="#br0" timeOffset="161217.885">9978 14130 606 0,'-1'-2'321'0,"-1"8"-42"15,-2 9-94-15,-2 22-92 16,-2 6 6-16,-4 12-23 16,0 4-16-16,-1-17-11 15,5-1-7-15,2-22-5 16,2-10 20-16,3-19 4 16,2-7-3-16,9-14-15 0,-2-9-24 15,7-3-11 1,-6-4 2-16,-3 4-3 0,1 8-2 15,-3 12-13-15,3 11-4 16,5 15-2-16,0 9 1 16,4 16 9-16,6 10 1 15,0 7 3-15,4 4 3 16,-1-5 3-16,-2-6 16 16,-3-11-99-16,-5-6-81 15</inkml:trace>
  <inkml:trace contextRef="#ctx0" brushRef="#br0" timeOffset="161374.4265">9891 14353 1022 0,'0'-1'407'0,"6"-1"-256"16,7-1-112-16,17 0-46 15,11 1-4-15,15 2-78 16,4 0-297-16</inkml:trace>
  <inkml:trace contextRef="#ctx0" brushRef="#br0" timeOffset="161718.0438">10211 14382 692 0,'0'-3'325'0,"7"-4"-127"0,4 1-87 16,12 6-72-16,10 2-14 15,11 2-16-15,5 1-5 16,4 1 0-16,-9-2 2 16,-8-4-20-16,-8-3-22 0,-14-1-57 15,-5-4-25-15,-10-4 19 16,-6-1 39-16,-3-3 104 15,2 1 46-15,5 6 35 16,3 1-7-16,5 8-12 16,1 5-5-16,5 6-10 15,-1 5-7-15,-1 4-33 16,-2 2-14-16,-4-5-37 16,0-1-81-16</inkml:trace>
  <inkml:trace contextRef="#ctx0" brushRef="#br0" timeOffset="161921.0719">10648 14186 1203 0,'-1'-1'480'0,"0"3"-319"0,3 10-56 15,5 7-66-15,5 6 4 16,0 6-8-16,1 1-4 15,-4 3-9-15,-6-7 4 16,-5-5-101-16,-1-2-86 16</inkml:trace>
  <inkml:trace contextRef="#ctx0" brushRef="#br0" timeOffset="162202.2732">10663 14217 736 0,'13'-13'383'0,"17"-12"-97"15,0 4-58-15,0 11-75 16,-7 4-34-16,-4 7-39 16,-1 1-20-16,-10 3-19 15,2 7-5-15,-12 4-16 16,-5 4-1-16,-7-4-2 16,0-4-8-16,10-1-52 15,-3-3-15-15,17 1-10 16,4 0 2-16,14 3 42 15,14 5 9-15,-1 7 5 16,-3 4 2-16,-13 7 10 16,-15 1 10-16,-20-2 18 0,-11-1 7 15,-19-11 2-15,-2-6-1 16,-1-10-33-16,1-9-84 16</inkml:trace>
  <inkml:trace contextRef="#ctx0" brushRef="#br0" timeOffset="162499.3778">11620 13988 1228 0,'0'2'567'16,"-3"-2"-239"-16,3 5-224 16,-2-5-44-16,1 0-52 15,0 0-11-15,1 0-124 16,0 0-111-16</inkml:trace>
  <inkml:trace contextRef="#ctx0" brushRef="#br0" timeOffset="162686.7038">11629 14200 1312 0,'0'2'553'0,"4"3"-308"16,-4-1-25-16,0-4-65 16,0 0-37-16,0 0-65 15,0 0-16-15,0 0-2 16</inkml:trace>
  <inkml:trace contextRef="#ctx0" brushRef="#br0" timeOffset="164753.7066">13129 13748 908 0,'-1'-2'441'15,"-6"2"-182"-15,-8 11-95 16,-13 26-106-16,-2 16-23 15,-6 21-7-15,0-1-10 0,11-4-7 16,3-5 0-16,15-16 3 16,6-6 1-16,6-19 4 15,7-12 4-15,4-16 7 16,1-9 3-16,1-16-1 16,-1-4-6-16,1-8-10 15,-2-5-3 1,2-12-1-16,0-2-1 0,-9-7-3 15,1 3-3-15,-3 25-5 16,-5 9-3-16,4 20-19 16,-2 10-6-16,1 12-9 15,9 11-2-15,5 20 12 16,5 14 8-16,12 7 9 16,1 0 6-16,10-5 6 15,4-5 3-15,-5-6 3 16,-2-4-1-16,-13-7 0 15,-7-4-1-15,-12-4 1 0,-12-4 3 16,-20-3 5-16,-14-2 3 16,-24-4 3-16,-8-4 0 15,-6-6 5-15,-3-2 0 16,3-4-1-16,2-3-3 16,10-7-5-16,14-3-5 15,26-5-52-15,20-1-34 16,30-1-91-16,12 1-84 15</inkml:trace>
  <inkml:trace contextRef="#ctx0" brushRef="#br0" timeOffset="165152.2928">13676 13919 1004 0,'5'1'450'0,"0"0"-202"0,-4 21-137 15,-1 12-45-15,0 14-15 16,0 6 8-16,0 8-3 16,1 0-4-16,-3 1-8 31,-3-5-12-31,5-13-12 0,-2-14 1 15,3-17 16-15,-1-11 10 16,-2-24 3-16,2-8 0 16,0-21-16-16,-1-5-9 15,-4-6-10-15,-5-1-3 16,2-4-8-16,3 0-4 16,3 6-8-16,6 7-7 15,2 16-7-15,5 10-6 0,5 13-7 16,9 6 3-16,13 7-25 15,8 3-20-15,21 5-67 16,1 1-61-16</inkml:trace>
  <inkml:trace contextRef="#ctx0" brushRef="#br0" timeOffset="165402.9775">13679 14443 1147 0,'5'4'399'0,"10"-1"-339"0,11 2-12 16,23 3 2-16,9-1-10 15,9 0-30-15,2 2 6 16,-12-2-111-16</inkml:trace>
  <inkml:trace contextRef="#ctx0" brushRef="#br0" timeOffset="165590.4575">13669 14106 1133 0,'2'2'437'0,"2"-2"-294"15,16 4-70-15,23-1-42 16,8-1-3-16,24 5-14 16,3-3 6-16,-5 3-133 15</inkml:trace>
  <inkml:trace contextRef="#ctx0" brushRef="#br0" timeOffset="165918.7167">14231 14260 912 0,'-5'0'370'15,"-16"1"-221"-15,6 4-23 0,4 10-38 16,-1 2-17-16,14 11-25 16,4 4-3-16,5 4 3 15,1-1 0-15,-4 2-8 16,-7-5-1-16,-2-6 2 15,-5-8 4-15,-8-17 4 16,-4-3-10-16,-6-17-96 16,9-5-85-16</inkml:trace>
  <inkml:trace contextRef="#ctx0" brushRef="#br0" timeOffset="166309.2063">14335 14306 612 0,'5'2'326'0,"5"4"-66"16,-3 3-65-16,1 3-67 16,-1 5-26-16,-1 3-42 0,1 2-19 15,7 2-20-15,-1-6-4 16,7-4-3-16,2-4 4 16,-4-10 7-16,3-6 2 15,-4-8 4-15,-5-6 0 16,-4-2-4-16,-1 0-3 15,-7-1-9-15,1 5-4 16,-3 3-8-16,2 6-8 0,-3 9-20 16,2 3-3-16,-1 15-2 15,-2 8 4-15,4 11 18 16,3 5 8-16,3 2 9 16,-3-1 8-16,-6-6 20 15,-6-3 29-15,-8 1 17 16,-5-7 2-16,0-3-9 15,-3-3-27-15,1-13-12 16,1-4-1-16,3-9-91 16,7-4-65-16,8-9-177 15,7 1-192-15</inkml:trace>
  <inkml:trace contextRef="#ctx0" brushRef="#br0" timeOffset="166621.8466">14758 14307 910 0,'-15'-3'410'0,"-8"-4"-198"15,-1 6-82-15,1 2-29 16,3 3-45-16,8 6-23 15,6 2-33-15,8 4-3 16,13 5 13-16,1 2 9 0,14 1 19 16,-3 1 5-16,0 2 2 15,-1 1 0-15,-18-4 13 16,-8-3 5-16,-16-10 7 16,-7-2 4-16,-2-5-13 15,4-3-10-15,3-4-72 16,4-9-81-16</inkml:trace>
  <inkml:trace contextRef="#ctx0" brushRef="#br0" timeOffset="167119.1758">15158 14131 803 0,'13'1'353'0,"20"1"-153"16,13 3-106-16,18 1-52 16,2-5-10-16,-8 0-20 15,-2-1-2-15,-16-2-46 16,-6 3-103-16</inkml:trace>
  <inkml:trace contextRef="#ctx0" brushRef="#br0" timeOffset="167290.7129">15259 14266 961 0,'8'1'410'15,"16"0"-215"-15,13-1-37 16,13-1-55-16,5 0-24 16,-2-1-39-16,-5 0-34 0</inkml:trace>
  <inkml:trace contextRef="#ctx0" brushRef="#br0" timeOffset="168040.9688">16956 13688 816 0,'-8'-1'314'0,"-12"1"-217"16,-9 0-39-16,-25-2-5 16,-10 2 5-16,-16 0 6 15,-2 0 4-15,0-3-19 16,-1 2-13-16,6 2-18 15,3 0-14-15,19 7 0 16,13-2 4-16,21 0-1 16,11 1-5-16,20 0 2 15,15 3-3-15,22 3-1 16,13 3 0-16,13 5-2 16,0 4-1-16,-4 11 2 15,-5 3 2-15,-17 7 3 16,-9 0 1-16,-26-4 5 15,-18-1 6-15,-23 0 5 16,-12-4 2-16,-10 4-2 16,0-1-2-16,-16-3-3 0,5 4-2 15,2-6 16-15,5-2 5 16,21-3 10-16,7-4 0 16,16-7-17-16,12-3 0 15,20-10-2-15,13-4 1 16,27-6-1-16,10-5-8 15,13-1-8-15,13 1 0 0,9-2 2 16,4 2 2 0,-1 0-1-16,-15-4-60 0,-21 3-493 15</inkml:trace>
  <inkml:trace contextRef="#ctx0" brushRef="#br0" timeOffset="168736.2224">17228 13893 1001 0,'2'-1'397'0,"4"7"-254"16,5 21-23-16,3 24-45 15,2 9-1-15,5 12-12 16,0-5-10-16,2-6-7 16,-1-3-6-16,-5-16-9 15,-1-9-1-15,-6-19 15 0,1-9 11 16,-2-17 4-16,6-7-1 16,2-17-16-16,-2-10-9 15,5-7-10-15,-5-3-1 16,-7 1-5-16,1 3-5 15,-6 15-10-15,-5 5-4 16,-1 21-25-16,-1 6-10 0,0 10-4 16,0 18-1-1,4 7 20-15,4 4 9 0,6 9 6 16,4-6 3-16,5 2 2 16,-2 0 2-16,-2-2 3 15,2-7 3-15,-4-13 8 16,4-5 5-16,4-18 10 15,-2-4 4-15,10-15 11 16,-3-8 7-16,-2-9 7 16,0-5 4-16,0-12-7 15,0-1-13-15,-4-1-22 16,-4 1-10-16,-10 12-34 16,-4 10-38-16,-3 17-123 15,1 10-382-15</inkml:trace>
  <inkml:trace contextRef="#ctx0" brushRef="#br0" timeOffset="169501.4935">17975 14322 744 0,'0'-1'318'0,"7"-4"-140"16,4 1-76-16,11-1-37 15,3-4 0-15,4-4-14 16,-2-3-10-16,-9-2-4 16,-1 4 13-16,-19 0 1 15,-10 2-8-15,-12 8-19 16,-7 0-22-16,1 11-10 15,3 7 0-15,2 7 8 0,5 1 4 16,9 3 8-16,2-1 5 16,14 2 13-16,9 0 8 15,7-3 4-15,4-3-3 16,0-7-9-16,2-7-5 16,5-8-2-16,2-6 0 15,1-9-1-15,-4-5-3 16,-5-1-11-16,-3-1-4 15,-7 2-5-15,0 7-3 0,-1 8-6 16,0 7 0-16,6 9-1 16,5 4 1-16,4 11 7 15,3 5 1-15,-6 3 2 16,-2-2 4-16,-2-8 3 16,-5-7 4-16,-2-11-16 15,-1-2-35-15,-7-13-91 16,1-3-41-16,-4-13-60 15,-6-3 12-15,-4 2 85 16,0 4 40-16,-2 10 100 16,-2 5 33-16,1 10 41 15,-10 5 15-15,-1 8-2 16,3 3-5-16,-8 4-30 16,2-1-12-16,-3 3-22 15,-2 3-6-15,6-2-8 16,2 1-12-16,8-5-262 0</inkml:trace>
  <inkml:trace contextRef="#ctx0" brushRef="#br0" timeOffset="169759.5278">18734 13982 1200 0,'0'-2'479'0,"-3"3"-320"16,0 12-47-16,-6 11-60 31,0 9 0-31,-1 11 8 0,-2 3-8 16,4 10-10-16,6 3-8 16,8 2-17-16,6-6-5 15,9-12 1-15,5-6 2 16,2-15 7-16,-2-10-10 15,-8-11-76-15,-9-11-95 16</inkml:trace>
  <inkml:trace contextRef="#ctx0" brushRef="#br0" timeOffset="169931.5522">18630 14218 1245 0,'19'1'500'0,"24"2"-325"16,8 3-15-16,3 6-50 16,-5-3-27-16,-8 3-31 15,-9-2-53-15</inkml:trace>
  <inkml:trace contextRef="#ctx0" brushRef="#br0" timeOffset="186337.4582">19547 14078 166 0,'-2'1'178'0,"-4"3"28"0,10-4 11 15,-4-1-10-15,15-1-36 16,60-11-14-16,12-2-39 16,11 1-23-16,12-4-43 15,3 4-19-15,-21 11-23 16,-11-1-29-16,-28 8-77 0,-14 2-58 16,-28 3-164-16</inkml:trace>
  <inkml:trace contextRef="#ctx0" brushRef="#br0" timeOffset="186571.792">19651 14153 633 0,'0'-3'284'0,"2"-1"-152"16,11 0-23-16,18 0-42 15,12 1-13-15,20 3 0 16,5 0-8-16,4 0-15 16,1-2-4-16,-2-1-10 15,-6-4-39-15,-10 0-157 16,-13-3-173-16</inkml:trace>
  <inkml:trace contextRef="#ctx0" brushRef="#br0" timeOffset="186759.2834">20108 13951 649 0,'6'2'314'15,"6"-1"-94"-15,16 5-90 16,7 2-8-16,17 5-15 0,4 5-16 16,-3 4-13-16,-10-2-12 15,-15-1-19-15,-14-5-12 16,-18-6-12-16,-4 2 2 15,-17-1-45-15,-5 2-61 16</inkml:trace>
  <inkml:trace contextRef="#ctx0" brushRef="#br0" timeOffset="187071.6625">19726 13992 685 0,'-5'-1'383'0,"-14"-6"-32"16,-8 8-150-16,-14 13-85 15,-5 5-17-15,-3 10-41 16,3-1-20-16,18 9-29 16,12 1-9-16,23-1 0 15,17-2 3-15,29-16 7 0,12-6-56 16</inkml:trace>
  <inkml:trace contextRef="#ctx0" brushRef="#br0" timeOffset="188093.8912">1735 15425 1059 0,'7'3'377'0,"19"0"-301"16,19 3-32-16,33 3 3 15,14 3-11-15,13 1-25 16,2-1-2-16,-6-3 3 16,-9 4-62-16</inkml:trace>
  <inkml:trace contextRef="#ctx0" brushRef="#br0" timeOffset="188328.2137">1856 15537 502 0,'-12'0'259'16,"-11"0"-25"-16,10 3-49 15,25-3-45-15,11-3-24 16,33 3-71-16,10 1-11 16,16-1-4-16,5 6-6 15,-6-2-3-15,1-2 0 16,-19 4-11-16,-9-4-39 0,-19-1-195 16</inkml:trace>
  <inkml:trace contextRef="#ctx0" brushRef="#br0" timeOffset="188531.2903">2352 15390 843 0,'14'2'337'0,"19"6"-209"15,2 4-17-15,-4 1-18 16,-7 4-15-16,-10 6-29 15,-9-2-14-15,-9 6-15 16,-3 1-5-16,-4-3-170 16</inkml:trace>
  <inkml:trace contextRef="#ctx0" brushRef="#br0" timeOffset="188788.4747">1839 15359 632 0,'-21'2'378'0,"-20"11"5"15,-1 10-177-15,9 9-75 16,11 7-31-16,24 0-51 31,16-2-18-31,17-7-23 0,18-6 20 16,11-4-469-16</inkml:trace>
  <inkml:trace contextRef="#ctx0" brushRef="#br0" timeOffset="189591.5723">3243 15088 940 0,'-4'2'380'0,"-9"14"-201"15,-4 13-59-15,-10 15-39 16,-5 14 1-16,1 17-40 15,0 1-14-15,5-1-14 16,8-7 0-16,6-23 1 16,7-11-2-16,9-19-9 15,2-14-5-15,4-15-8 16,5-15 0-16,1-14 5 0,4-8 5 16,-6-18 6-16,2-1 1 15,-3-6-1 1,-2 11-3-16,4 20-3 0,-7 12 1 15,-2 21-6-15,1 11-4 16,1 11-4-16,2 10-4 16,17 20 0-16,5 4 3 15,19 16 4-15,5 4 5 16,3-3 6-16,1 0 5 16,-13-16 3-16,-5-7 2 0,-10-10 3 15,-13-8 0-15,-15-8 4 16,-11 1 4-16,-16-3-1 15,-10 2-1-15,-15 2-6 16,-9-3-5-16,-13-1-2 16,-2-1-2-16,5-1-1 15,13-4-3-15,15-2-46 16,17-2-39-16,15-6-142 16,9-1-140-16</inkml:trace>
  <inkml:trace contextRef="#ctx0" brushRef="#br0" timeOffset="192159.8197">3896 14988 1035 0,'-1'-2'477'0,"1"6"-243"0,0 12-71 16,7 26-96-16,-3 15-28 15,4 21-4-15,2 9-4 16,-8-4-7-16,6-4-2 15,-8-14-5-15,0-13-25 16,3-13-104-16,-5-13-93 16</inkml:trace>
  <inkml:trace contextRef="#ctx0" brushRef="#br0" timeOffset="192449.1273">4367 15062 1215 0,'-12'7'513'15,"-26"8"-307"-15,-5 8-55 16,-13 16-67-16,-10 2-29 16,2 3-28-16,9 2-4 0,5-12-10 15,12-3-7-15,22-5-16 16,1-14-11-16,29-2 9 15,13-2 9-15,11-1 27 16,16 10 13-16,7 3-3 16,1 4-5-16,2 3-13 15,-9-4-2-15,-12-3-18 16,-4-5-69-16</inkml:trace>
  <inkml:trace contextRef="#ctx0" brushRef="#br0" timeOffset="192981.7062">4470 15627 843 0,'-3'9'388'0,"-8"7"-122"15,2 14-185-15,-6 3-7 16,1 5-30-16,3-2-18 16,5-9-14-16,-1-5-4 15,7-16 5-15,3-7 1 0,1-21 0 16,10-4 0-16,-5-12-5 15,-1-3-2-15,7 4 0 16,-7 4-3-16,5 6 18 16,-8 9 9-16,0 15 5 0,1 3 3 15,-2 21-15-15,3 10-9 16,4 7-3-16,-1 8-2 16,4-2 0-16,4-3 5 15,-1-12-70-15,-2-5-75 16</inkml:trace>
  <inkml:trace contextRef="#ctx0" brushRef="#br0" timeOffset="193123.0328">4430 15774 892 0,'1'-5'422'0,"10"1"-114"0,9 0-247 15,5 0-24-15,17 4-23 16,-3-1-14-16,6 4-219 15</inkml:trace>
  <inkml:trace contextRef="#ctx0" brushRef="#br0" timeOffset="193403.8639">4713 15689 1147 0,'-1'-3'453'0,"3"-1"-311"0,8 4-61 16,13-1-51 0,6 4-14-16,9 1-11 0,-3 1 0 15,-5 1-32-15,-9-2-25 16,-16-5-39-16,0-1-10 16,-8-10 33-16,3 2 26 15,-1-1 64-15,0 2 27 16,4 12 35-16,2 3 14 15,-2 12-7-15,-1 7-16 16,-4 4-33-16,0 2-21 0,2-8-186 16</inkml:trace>
  <inkml:trace contextRef="#ctx0" brushRef="#br0" timeOffset="193872.8775">5025 15597 931 0,'-2'1'394'0,"1"9"-211"16,4 6-36-16,-2 8-19 15,3 6-33-15,3 3-42 16,-3-5-15-16,0-3-16 16,2-2-3-16,-6-13 6 15,2-1 5-15,-3-11-9 16,-8-9-11-16,1-2-19 0,-6-3-18 15,4-6-6-15,4-2 3 16,6-3 0-16,6-5 7 16,10 8 6-16,1 3 5 15,7 8 3-15,4 7 3 16,0 7 4-16,1 6 10 16,-8 7 18-16,-3 1 8 15,-16 7 11-15,-9 0-7 16,-14 2-9-16,-4-2-2 15,2-11-7-15,8-4-4 0,13-11-16 16,5-5-3-16,16-1-12 16,1-1 2-16,10 6 6 15,-2 3 1-15,-2 9 11 16,-4 5 5-16,-10 7 17 16,-8 1 7-16,-19 3 11 15,-10 2 3-15,-13-8 0 16,-5-6-48-16,9-12-352 15</inkml:trace>
  <inkml:trace contextRef="#ctx0" brushRef="#br0" timeOffset="194232.2921">5885 15195 1098 0,'2'-4'481'0,"1"10"-222"16,2 13-78-16,-4 32-93 15,4 17-5-15,4 12-35 16,-7 0-11-16,5-4-11 16,-3-8 9-16,-3-18-98 15,3-7-73-15</inkml:trace>
  <inkml:trace contextRef="#ctx0" brushRef="#br0" timeOffset="194372.8113">5652 15512 1127 0,'22'0'510'16,"14"-4"-176"-16,30 4-246 0,14 6-7 15,9-6-40-15,3 2 2 16,-2 0 264-16</inkml:trace>
  <inkml:trace contextRef="#ctx0" brushRef="#br0" timeOffset="194998.0694">6992 15150 1094 0,'-4'3'410'0,"-10"19"-271"16,-8 13-32-16,-6 34-18 15,-8 11 5-15,-11 4-40 16,7 2-15-16,6-24-19 16,10-14-4-16,23-25 1 0,4-15 5 15,15-22 6-15,5-11 1 16,6-23 2-16,-1-5-7 15,-8-15-5-15,1-2-1 16,-5-4-6-16,-1 2-2 16,1 14-6-16,-6 6-4 15,0 29-14-15,4 10-10 0,-2 24-4 16,3 16 3-16,5 24 10 16,3 14 9-16,13 18 5 15,7 1 1-15,10-7 0 16,1-4 2-16,-1-20 3 15,-11-8 0-15,-15-18 5 16,-11-8 5-16,-17-15 21 16,-15-4 1-16,-29-11 1 15,-16-4-5-15,-22-5-18 16,1-1-4-16,6 5-7 16,9 3-4-16,19 10-15 15,8 3-42-15,23 8-143 16,12 5-109-16</inkml:trace>
  <inkml:trace contextRef="#ctx0" brushRef="#br0" timeOffset="195452.0626">7496 15214 1135 0,'1'-3'491'15,"4"-3"-264"-15,-3 22-118 16,0 19-40-16,2 27-26 15,1 12 0-15,-5 4-10 16,2 1-4-16,-3-23-4 16,-4-11-4-16,5-17-1 15,-3-17 12-15,3-13 6 16,1-8-1-16,-1-20-4 16,0-4-11-16,-1-16-10 15,-5-9 1-15,1-9-3 16,-1-5-1-16,6 9-8 15,3 8-2-15,9 18-9 0,1 12-6 16,6 11-6-16,6 8-1 16,13 4 5-16,11 5 4 15,12 2-25-15,6 0-27 16,9 5-147-16,-1-3-236 16</inkml:trace>
  <inkml:trace contextRef="#ctx0" brushRef="#br0" timeOffset="195694.2729">7570 15659 994 0,'-2'5'413'15,"1"5"-234"-15,11-3-10 16,23-2-31-16,16 0-16 16,12-5-46-16,6 3-21 15,-1 2-26-15,-7-3-62 16,-7-1-218-16</inkml:trace>
  <inkml:trace contextRef="#ctx0" brushRef="#br0" timeOffset="195866.8425">7572 15423 1180 0,'6'-3'505'16,"1"-4"-178"-16,32 7-263 15,14 0-19-15,18 7 1 16,7 0-16-16</inkml:trace>
  <inkml:trace contextRef="#ctx0" brushRef="#br0" timeOffset="196242.1019">8147 15605 1051 0,'-4'9'466'16,"-2"12"-210"-16,-3 13-143 15,-4 8-8-15,5 9-41 16,1 0-18-16,7-3-26 16,8-4-5-16,7-11-5 15,3-12 0-15,8-15-5 16,-2-7-36-16,-2-13-202 0</inkml:trace>
  <inkml:trace contextRef="#ctx0" brushRef="#br0" timeOffset="196648.2159">8055 15837 752 0,'7'0'339'15,"14"0"-118"-15,8-2-105 16,15-5-26-16,5-5-20 0,0-3-36 15,-3-2-5-15,-21-4-5 16,-5 4 0-16,-13-4-1 16,-5 3-5-16,1 6 16 15,-7 4-2-15,4 13-3 16,-4 7 5-16,-4 11-14 16,4 7-1-16,-2 11 13 15,0 0 1-15,5 3-3 16,5-1 2-16,-6-17-9 15,5-5-2-15,1-13 7 16,-6-10 5-16,7-6 0 16,-1-5-2-16,3-10-14 15,5 1-10-15,-3 2-6 16,-1 3-3-16,-1 10-9 16,3 8 4-16,-4 13 6 15,3 8 9-15,-2 3 15 16,-5 2 1-16,8-10-2 15,2-4-2-15,13-1-5 0,2-9 12 16,3-3-89-16,-4 0-267 16</inkml:trace>
  <inkml:trace contextRef="#ctx0" brushRef="#br0" timeOffset="197163.9337">8844 15821 775 0,'2'21'379'15,"-3"11"-128"-15,-6 13-111 0,-2-1-30 16,-3-9-44-16,1-4-22 15,1-16-17-15,5-4 6 16,1-11 11-16,6-6 1 16,1-14-4-16,1-3-11 15,5-8-18-15,-3-2-3 16,3 2-4-16,2 1-2 16,-4 8-3-16,4 6-1 15,-3 12-5-15,0 8 1 0,2 13 2 16,2 10 1-16,4 7 3 15,2 1 0-15,4-2 2 16,1-2 0-16,-4-4-15 16,-8-6-62-16</inkml:trace>
  <inkml:trace contextRef="#ctx0" brushRef="#br0" timeOffset="197304.5148">8830 15991 940 0,'5'0'360'16,"7"-3"-224"-16,16 2-132 15,2-3 16-15,22 4-245 0</inkml:trace>
  <inkml:trace contextRef="#ctx0" brushRef="#br0" timeOffset="197617.6862">9159 15911 1004 0,'2'0'422'0,"0"0"-232"0,14 2-119 16,12 4-26-16,6 0-25 15,5-1-6-15,-8-1-5 16,-6-2-8-16,-10-2-54 15,-4 0-30-15,-4-7-49 16,-6-1-6-16,-1-3 55 16,-1-4 30-16,1 2 77 15,0 0 43-15,3 6 45 16,3 7 18-16,-2 10 5 16,-1 6-25-16,-2 7-38 15,-1 0-19-15,0 1-93 16,1-6-100-16</inkml:trace>
  <inkml:trace contextRef="#ctx0" brushRef="#br0" timeOffset="197805.1417">9486 15815 1210 0,'-3'-2'509'15,"0"6"-282"-15,2 8-72 16,6 11-68-16,5 7-11 15,5 0-25-15,-1 4-15 16,-2 0-16-16,-1-6-6 0,-10-5-32 16,2-7-42-16,-8-16-161 15,-9-3-378-15</inkml:trace>
  <inkml:trace contextRef="#ctx0" brushRef="#br0" timeOffset="198055.053">9543 15778 952 0,'15'-1'441'16,"10"0"-184"-16,1 5-120 16,1 8-23-16,-6 3-35 15,-9 1-13-15,-12 3-26 16,-8-1-10-16,-9 0-9 16,2-1-16-16,7-6-59 15,6-5-7-15,14-5-3 16,6-2 10-16,12 0 52 15,1 4-4-15,1 9 1 16,0 6 0-16,-16 5 13 16,-2 3 13-16,-24 0 14 0,-18-6 4 15,-11-8 4-15,-10-8-39 16</inkml:trace>
  <inkml:trace contextRef="#ctx0" brushRef="#br0" timeOffset="198555.6816">10340 15505 835 0,'10'0'414'0,"6"-2"-132"0,15-1-143 15,10 1-13-15,18-3-68 16,9 7-28-16,0-2 0 16,-4 0-51-16,-22 2-212 15</inkml:trace>
  <inkml:trace contextRef="#ctx0" brushRef="#br0" timeOffset="198727.7331">10419 15642 1214 0,'11'0'483'0,"14"2"-308"16,17 0-28-16,16 2-38 16,1 1-27-16,3 2-45 0,-13 1-80 15</inkml:trace>
  <inkml:trace contextRef="#ctx0" brushRef="#br0" timeOffset="201104.0183">11401 15193 520 0,'-6'-13'356'0,"-4"-13"56"16,2 9-140-16,4 15-131 15,3 11-34-15,2 20-55 16,3 14-28-16,10 28-6 16,2 10 0-16,7 16-10 15,1-1-1-15,-4-15 3 16,4-12 2-16,2-28 3 16,3-15 2-16,5-27 11 15,-2-13 3-15,-3-22 2 16,-4-9 1-16,-8-12-8 15,0-7-2-15,-14-1-3 16,5-2-2-16,-8 8-5 16,-1 11-5-16,1 19-5 15,-4 14-10-15,8 27-4 16,-1 14-2-16,10 25-3 16,0 9 9-16,6 6 4 15,4 4 2-15,-1-7 2 0,4-3 2 16,-3-19 3-16,1-9 2 15,-1-26 10-15,1-12 3 16,-1-26 5-16,3-14 12 16,0-21 28-16,0-9 10 15,-2-20 4-15,-2-5-12 16,-5 0-40-16,-1 10-16 16,-8 32-14-16,1 23 0 0,-6 28-90 15,-4 13-56-15</inkml:trace>
  <inkml:trace contextRef="#ctx0" brushRef="#br0" timeOffset="201541.7623">12179 15619 1115 0,'-2'5'440'0,"-2"12"-274"0,-2 6-59 16,7 12-15-16,-1 4-9 15,0-1-14-15,4-4-38 16,-4-7-9-16,0-9-2 15,0-12 14-15,-3-6 6 16,2-15 3-16,-2-4 0 16,-1-9-17-16,-2-4-5 0,-6-9-5 15,4 3-3-15,0 4 7 16,4 1-1-16,5 15-2 16,1-1-4-16,10 13-20 15,7 2-6-15,8 4-2 16,5 7 3-16,5-2 12 15,2-1-26-15,11 2-43 16,-3-3-53-16,0-4-140 16,-6 1-97-16</inkml:trace>
  <inkml:trace contextRef="#ctx0" brushRef="#br0" timeOffset="201713.6413">12258 15709 1071 0,'8'-3'470'0,"11"-3"-227"0,10 0-84 16,7-1-66-16,4 4-8 16,4 5-18-16</inkml:trace>
  <inkml:trace contextRef="#ctx0" brushRef="#br0" timeOffset="202088.5796">13053 15346 798 0,'0'0'384'0,"0"10"-112"16,1 12-91-16,4 22-71 0,2 9 9 16,0 9-24-16,4 6-19 15,-5-4-31-15,-6-4-10 16,2-11-31-16,-2-13-43 16,3-17-180-16</inkml:trace>
  <inkml:trace contextRef="#ctx0" brushRef="#br0" timeOffset="202244.9289">12895 15665 861 0,'8'-6'403'0,"19"-9"-96"16,10 4-162-16,21 3-59 15,13 3-3-15,3 3-41 16,0 2 14-16,-5 2 309 15</inkml:trace>
  <inkml:trace contextRef="#ctx0" brushRef="#br0" timeOffset="204373.6269">13828 15109 862 0,'-4'-9'401'0,"-1"-8"-158"16,0 5-30-16,0 12-86 15,1 0-41-15,3 24-51 16,1 16-19-16,11 30-2 15,5 22 5-15,11 17-9 16,4-1-3-16,6-5 1 16,-1-13 2-16,-2-23 2 15,-3-10 1-15,-8-27 2 16,-2-8 3-16,-4-21 13 16,-2-11 3-16,6-26 2 0,-1-13-1 15,-8-28-11-15,5-4-3 16,-4-6-8-16,-2 1-3 15,4 19-8-15,-6 14 10 16,-6 23 14-16,2 11-2 16,-5 20-8-16,0 9-13 15,7 20-15-15,1 9 0 0,7 16 9 16,3 4 1-16,0 4 1 16,1 2 1-16,2-7 3 15,0-6 1-15,1-18 0 16,-4-10 2-16,2-19 9 15,-2-10 2-15,0-24 5 16,2-9 3-16,0-18-3 16,-1-9 0-16,6-11-2 15,-3-4-5-15,-3-2-1 16,1 5-1-16,-9 15-2 16,-3 15 0-16,-4 17-2 15,-8 7-27-15,3 18-145 16,-7 7-252-16</inkml:trace>
  <inkml:trace contextRef="#ctx0" brushRef="#br0" timeOffset="205181.975">14728 15644 651 0,'-2'-2'372'0,"-3"-7"-77"16,3 10-165-16,3 11-36 15,-1 13-52-15,1 10-6 16,-2 9 9-16,2 4-2 15,3-3-15-15,-5-5-6 0,2-13-3 16,-1-7-1-16,-1-15 50 16,1-6 9-16,-3-12 18 15,0-11 3-15,2-12-41 16,-4-5-7-16,3-3-15 16,-6-1-5-16,4 7-10 15,3 6-5-15,-4 9-7 16,7 6-7-16,0 10-13 15,5 2-3-15,14 2-2 16,5 1 3-16,17 2 15 16,9-1-44-16,4 1-96 15,2-4-85-15</inkml:trace>
  <inkml:trace contextRef="#ctx0" brushRef="#br0" timeOffset="205369.6084">14756 15768 874 0,'2'-4'397'16,"9"-3"-153"-16,7 0-121 15,18 1-80-15,5-2-8 0,10 4-12 16,-3 3-46-16</inkml:trace>
  <inkml:trace contextRef="#ctx0" brushRef="#br0" timeOffset="205869.7846">15059 15983 440 0,'4'-5'268'0,"9"-8"-8"0,-3-1-27 15,-2-2-47-15,-3-1-18 16,-6-2-43-16,-4 1-22 15,-12 3-42-15,-1 2-17 16,-6 10-28-16,2 5-9 16,2 9-14-16,4 6-7 15,8 3 0-15,3 0 0 16,12 5 8-16,3-9 5 0,7-4 2 16,1-4 3-16,2-9 2 15,1 1 2-15,-11-8 0 16,4 2-2-16,-1 5 0 15,-3 1 1-15,4 13 4 16,-6 3 2-16,-6 7 5 16,-3 7-4-16,-2 3 19 15,-14 1 5-15,-5-1 7 16,-9-5 8-16,-16-14-8 16,2-9-3-16,-3-16-10 15,5-9-5-15,13-10-21 16,8-3-39-16,12-11-124 15</inkml:trace>
  <inkml:trace contextRef="#ctx0" brushRef="#br1" timeOffset="215041">13782 15989 383 0,'12'-8'211'15,"9"-6"-49"-15,17-5-19 16,12-12 2-16,32-17-22 15,11-9-18-15,30-22-37 16,19-4-15-16,9-18-23 16,11-3-9-16,-8 6-9 15,-12 6-2-15,-29 27-3 16,-20 14-2-16,-35 23-11 16,-20 10-15-16,-25 11-2 15,-11 4 1-15,-9 3 12 16,-6-3 12-16,-2-7 5 15,-2-1-1 1,0-4-1-16,3 1-1 0,1 5-2 16,9 3-1-16,-2 1-1 15,-2 1 0-15,7 4-5 16,1 3 2-16,8 3 6 16,4 4 3-16,6-2 15 15,2 4 6-15,0-3 17 16,-3 0 8-16,-7 3 12 15,-8-2-4-15,-6 2-11 16,0-2-8-16,-2-2-37 16,1-4-57-16,9-3-397 15</inkml:trace>
  <inkml:trace contextRef="#ctx0" brushRef="#br1" timeOffset="215353.6394">15535 14956 607 0,'-3'-4'357'0,"-4"-6"-14"16,-2 10-193-16,2 4-37 15,-2 4-63-15,3 6-32 16,6 10-24-16,3-6-3 16,16 8 5-16,4-4 2 15,3-11 2-15,5 2 3 16,2-13 3-16,-3-2 3 0,0-13 24 15,-3-9 23-15,-7-8 48 16,-5-7 19-16,-15-3 7 16,-9 0-13-16,-17 7-39 15,-5 11-22-15,-9 18-35 16,-4 11-14-16,-2 14-16 16,0 6-21-16,11 4-100 15,6-2-72-15</inkml:trace>
  <inkml:trace contextRef="#ctx0" brushRef="#br1" timeOffset="215540.8415">15706 14882 873 0,'-4'3'438'0,"-7"1"-153"15,-8 11-127-15,0 7-44 16,-7 9-65-16,9 4-21 16,2 2-91-16</inkml:trace>
  <inkml:trace contextRef="#ctx0" brushRef="#br0" timeOffset="219830.0653">15976 15576 838 0,'9'0'363'16,"6"-1"-162"-16,16-1-111 16,7-2-5-16,15 1-33 15,5 3-26-15,0 2-28 16,-3-1-81-16</inkml:trace>
  <inkml:trace contextRef="#ctx0" brushRef="#br0" timeOffset="220025.4148">16056 15667 1113 0,'1'0'422'0,"12"2"-294"0,6-2-34 16,16 0-23-16,16 3-17 15,8-1-92-15,9 0-111 16</inkml:trace>
  <inkml:trace contextRef="#ctx0" brushRef="#br0" timeOffset="220620.4014">16830 15126 820 0,'0'-10'452'15,"-1"-5"-52"-15,1 13-287 16,2 8-35-16,5 22-37 16,3 6-14-16,5 27 16 15,1 14-3-15,-1 10-13 16,2 5-3-16,-5-13-7 16,2-15 1-16,6-22 1 0,-2-15 4 15,6-21 11-15,-1-9 2 16,-8-20 3-16,3-4-4 15,-7-15-13-15,3-9-7 16,-6-16-9-16,-3-4-4 16,1 11-5-16,-2 12-1 15,3 29-13-15,2 13-7 16,-3 17 2-16,2 11-1 16,6 19 15-16,1 9 5 0,6 12 1 15,2 1 2-15,1-7 0 16,2-2 5-16,2-18 3 15,-2-9 4-15,-1-18 11 16,-2-11 7-16,-1-19 8 16,1-5-2-16,-1-23 18 15,-1-11 1-15,-9-12-6 16,-1-6 0-16,-10 7-30 16,1 10-9-16,-7 17-10 15,-3 7-19-15,3 23-110 16,-3 0-79-16</inkml:trace>
  <inkml:trace contextRef="#ctx0" brushRef="#br0" timeOffset="221043.024">17532 15557 772 0,'1'-4'424'15,"4"1"-123"-15,-3 10-126 16,-2 5-35-16,-2 12-67 15,1 4-4-15,1 7-16 16,-2 1-4-16,4-5-5 16,0-5 1-16,-2-14-8 15,2-8 11-15,2-10 8 16,-5-11 2-16,-2-10 1 16,4-6-8-16,-3-2-8 15,2-1-5-15,0 8-20 16,0 3-11-16,5 7-14 15,4 5-9-15,7 6-5 16,5 3-1-16,8 6-9 0,4 2-35 16,5 1-114-16,1 5-89 15</inkml:trace>
  <inkml:trace contextRef="#ctx0" brushRef="#br0" timeOffset="221261.9971">17592 15657 1034 0,'1'1'444'0,"0"2"-222"16,2 0-31-16,-3-3-44 15,2 0-26-15,23 1-58 16,39 1-21-16,-33 1-42 15,-2-2-81-15</inkml:trace>
  <inkml:trace contextRef="#ctx0" brushRef="#br0" timeOffset="221715.8653">18092 15375 776 0,'5'1'347'0,"9"1"-155"16,9 0-56-16,15-2-41 15,5-3-33-15,10 1-40 16,1-1-9-16,-7 3-64 16,-8 0-69-16</inkml:trace>
  <inkml:trace contextRef="#ctx0" brushRef="#br0" timeOffset="221887.858">18158 15514 770 0,'0'0'416'0,"1"1"-108"0,15-2-119 15,13-2-29-15,15-4-65 16,7 1-24-16,3 3-40 15,-6 0 1-15,-11 8-128 16</inkml:trace>
  <inkml:trace contextRef="#ctx0" brushRef="#br0" timeOffset="224540.0726">18987 15120 743 0,'0'-11'388'0,"0"-5"-82"16,0 6-69-16,-1 17-91 15,0 11-37-15,1 26-73 16,0 17-1-16,1 25-9 16,2 7-4-16,0-9-2 15,0-7-1-15,2-27 3 16,-3-15 2-16,1-18 3 31,2-10 9-31,-4-15 7 0,-1-10-1 16,-2-19-5-16,0-7-11 15,-2-20-9-15,-2-10-2 16,-4-10-2-16,-3 0-2 0,4 9-6 16,3 12-5-16,14 21-8 15,5 6-6-15,7 17-14 16,6 3-1-16,10 10 2 15,7 6 4-15,15 5-18 16,7 0-39-16,6 6-140 16,3-2-92-16</inkml:trace>
  <inkml:trace contextRef="#ctx0" brushRef="#br0" timeOffset="224790.9134">19025 15330 1002 0,'6'1'392'15,"14"3"-258"-15,8 1-33 16,17 1-21-16,5 0-22 0,3-1-31 16,-1 0-67-16</inkml:trace>
  <inkml:trace contextRef="#ctx0" brushRef="#br0" timeOffset="225213.7984">19539 15520 1145 0,'-2'-1'477'0,"1"0"-295"16,-3 1-86-16,4 0-85 16,0 0-84-16</inkml:trace>
  <inkml:trace contextRef="#ctx0" brushRef="#br0" timeOffset="225877.7284">20054 15143 947 0,'-3'-2'428'0,"-5"3"-217"16,-2 6-69-16,-7 19-84 16,-1 9-23-16,1 17-16 15,2 8-8-15,3 4-6 16,9-5 0-16,3-14 2 16,3-12 1-16,5-19 4 15,-3-7 6-15,1-14 9 16,3-7 3-16,-1-13-1 15,-2-8-4-15,-4-10-7 16,3-7-1-16,-4 2-3 16,2-1-3-16,-3 10-6 15,0 9-3-15,0 14-5 16,3 9-11-16,-1 10-12 0,5 8-2 16,4 11-2-16,5 5 9 15,18 14 9-15,3 4 4 16,11 3 4-16,5 1 3 15,3-5 4-15,-5-6 1 0,-9-7 3 16,-6-4-1-16,-19-8 0 16,-10-4 2-16,-19-3 6 15,-11 3 3-15,-22 0 2 16,-10 6 1-16,-13-1-4 16,-6-2-2-16,11-4-1 15,11-6-1-15,18-7-2 16,16-6-28-16,24-11-84 0,5-4-74 15</inkml:trace>
  <inkml:trace contextRef="#ctx0" brushRef="#br0" timeOffset="226315.1199">20554 15391 722 0,'0'-3'417'0,"5"-1"-72"0,7 6-96 15,11 13-119-15,8 6-32 16,13 12-30-16,4 4-10 15,3 4-18-15,-1 1-11 16,-17-1-5-16,-5-5-25 16,-12-8-81-16,-6-6-68 15</inkml:trace>
  <inkml:trace contextRef="#ctx0" brushRef="#br0" timeOffset="226518.6408">20841 15418 946 0,'-4'-4'468'15,"-4"-3"-173"-15,-8 9-110 16,-2 9-28-16,-15 14-40 16,-5 7-18-16,-6 10-31 15,-2 2-18-15,7-4-26 16,9-3-8-16,15-14-36 15,5-6-65-15</inkml:trace>
  <inkml:trace contextRef="#ctx0" brushRef="#br0" timeOffset="229180.4296">1665 17092 550 0,'14'3'298'15,"12"-1"-1"-15,30 4-205 16,22-9-9-16,20-1-26 16,12-3-20-16,-7-5-134 15,-7 10-177-15</inkml:trace>
  <inkml:trace contextRef="#ctx0" brushRef="#br0" timeOffset="229399.2096">1757 17256 677 0,'5'4'305'0,"4"-3"-86"15,33-5-132-15,18-1-2 16,20-8-9-16,13 0-24 15,0 3-24-15,-9 2 0 16,-10 4-117-16,-13 0-213 16</inkml:trace>
  <inkml:trace contextRef="#ctx0" brushRef="#br0" timeOffset="229602.7368">2326 16991 976 0,'17'9'368'0,"16"19"-259"15,3 3-9-15,-11 8 18 16,-6 3-28-16,-13-2-44 16,-9-2 10-16,-14-8-101 15,-6-6-99-15</inkml:trace>
  <inkml:trace contextRef="#ctx0" brushRef="#br0" timeOffset="229931.2339">1824 16953 918 0,'-21'9'456'15,"-15"6"-167"-15,-5 15-125 16,9 9-28-16,10 10-77 15,12 0-26-15,14 0-29 16,5-10-4-16,21-9 4 16,11-6 3-16,23-16-34 15,15-6-72-15</inkml:trace>
  <inkml:trace contextRef="#ctx0" brushRef="#br0" timeOffset="231390.2219">21668 15387 664 0,'3'0'364'0,"8"0"-28"0,9 1-174 15,24 2-87-15,11-1-3 16,23 3-26-16,10-1-20 15,7 3-25-15,1 1-53 16</inkml:trace>
  <inkml:trace contextRef="#ctx0" brushRef="#br0" timeOffset="231655.6893">21762 15540 692 0,'11'0'326'15,"11"0"-102"-15,11 2-117 16,7 1-9-16,15 4-30 15,5 2-26-15,13-2-22 16,2-3 4-16,7-5-152 0</inkml:trace>
  <inkml:trace contextRef="#ctx0" brushRef="#br0" timeOffset="231960.2459">22173 15346 634 0,'6'-2'339'0,"10"2"-33"16,9 8-169-16,13 11-66 15,5 8-2-15,2 5-20 16,-2 0-14-16,-16-3-18 16,-12-4-2-16,-15-3 3 15,-9 0 4-15,-11-3 4 16,-6-2 0-16,-14-4-149 16</inkml:trace>
  <inkml:trace contextRef="#ctx0" brushRef="#br0" timeOffset="232288.4766">21733 15271 1066 0,'-17'-1'449'0,"-25"4"-230"0,0 10-60 16,-1 17-56-16,5 11-23 15,18 9-43-15,13 2-9 16,24-7 0-16,15-8-3 16,31-15 6-16,14-7-64 15</inkml:trace>
  <inkml:trace contextRef="#ctx0" brushRef="#br0" timeOffset="234830.1116">3096 16613 956 0,'2'-2'452'15,"-2"-5"-206"-15,0 11-69 16,7 34-80-16,-2 16-36 16,17 42-22-16,-1 14-8 0,-2 13-17 15,-1-1 1-15,-7-21-6 16,-2-14-39-16,2-37-187 16</inkml:trace>
  <inkml:trace contextRef="#ctx0" brushRef="#br0" timeOffset="235158.1682">3594 16744 804 0,'-9'3'347'0,"-13"5"-179"15,-6 5-56-15,-19 13-12 16,-7 6-7-16,-16 11-22 16,-3 3-7-16,10-3-42 0,11-2-17 15,21-6 8-15,13-7 12 16,21 2 32-16,15-3 18 16,25-1 13-16,16 2-9 15,17-5-23-15,4 1-11 16,-12-4-21-16,-9-3-2 15,-22-2 6-15,-7-3-33 16,-10-4-190-16</inkml:trace>
  <inkml:trace contextRef="#ctx0" brushRef="#br0" timeOffset="235392.4816">3679 17193 1043 0,'0'5'423'0,"0"9"-237"16,0 8-71-16,2 12-14 16,2 5-18-16,-1 5-34 15,1 1-5-15,-2-10-46 16,0-5-52-16,0-19-171 15,-2-10-157-15</inkml:trace>
  <inkml:trace contextRef="#ctx0" brushRef="#br0" timeOffset="235658.8048">3687 17354 220 0,'4'-17'204'15,"5"-24"85"-15,5 2 3 16,8 13-61-16,2 5-25 16,4 15-79-16,1 9-43 15,-4 10-46-15,-6 4-5 16,-15 2 2-16,-9 4 4 15,-14 1 2-15,-5-2-6 0,1-6-3 16,4-6-3-16,11-10-14 16,8-4-8-16,11-4-13 15,9 0-6-15,11 0 1 16,4 6-2-16,1 7 10 16,-1 8 4-16,-14 9 31 15,-7 1 22-15,-21 4 9 16,-12 0 2-16,-14-3-15 15,-10-6-13-15,3-9-110 16,4-10 32-16</inkml:trace>
  <inkml:trace contextRef="#ctx0" brushRef="#br0" timeOffset="235972.0716">4218 17167 1311 0,'16'-1'515'0,"24"-1"-344"15,15 2-48-15,13-1-34 16,4 1-28-16,-3 4-35 16,-7 1-61-16</inkml:trace>
  <inkml:trace contextRef="#ctx0" brushRef="#br0" timeOffset="236346.6616">5008 16689 1188 0,'-3'-1'505'0,"-5"4"-316"16,8 12-60-16,4 24-85 16,3 17-26-16,7 28 0 15,-9 12 2-15,-1 10 0 16,2-1 4-16,-2-17-70 16,3-13-59-16,5-32-218 15</inkml:trace>
  <inkml:trace contextRef="#ctx0" brushRef="#br0" timeOffset="236612.2244">5521 16735 613 0,'2'1'319'0,"-7"8"-54"0,-5 4-71 15,-15 15-61-15,-7 5-30 16,-15 12-64-16,-9 8-15 15,-6-3-11-15,-1-2-3 16,17-7-2-16,8-8-7 16,20-5 26-16,11-5 19 15,17-4 36-15,9 1 22 16,17-1-7-16,7 3-16 0,10 0-32 16,-1-1-15-16,-2 1-13 15,-1-1-21-15,-8-6-164 16</inkml:trace>
  <inkml:trace contextRef="#ctx0" brushRef="#br0" timeOffset="236987.4206">5725 17232 1033 0,'-5'2'403'0,"-5"10"-267"15,1 5-30-15,-6 13-34 16,1 6-12-16,1 2-33 16,0 0-6-16,6-14-8 0,4-7 0 15,6-15 14-15,6-9 3 16,4-13 1-16,4-8 0 16,2-12-14-16,-1 0-3 15,-2-5-3-15,2 4-6 16,-5 14 15-16,0 1 3 15,0 24-3-15,-3 4 8 16,3 18-12-16,2 9-2 16,1 6 2-16,2 6-4 15,-4 3-6-15,1 1 1 0,1-5 0 16,-3-2 1-16,0-14 12 16,-5-3-33-16,-7-11-137 15,0-7-410-15</inkml:trace>
  <inkml:trace contextRef="#ctx0" brushRef="#br0" timeOffset="237128.14">5625 17361 1386 0,'6'2'509'0,"9"6"-384"15,11-4-49-15,22 0-5 16,6-1-20-16,8-4-63 15</inkml:trace>
  <inkml:trace contextRef="#ctx0" brushRef="#br0" timeOffset="238736.5744">6536 16817 875 0,'0'7'399'0,"-2"4"-140"16,2 22-114-16,2 9-29 15,5 10-28-15,2 8-33 16,0-5-29-16,2-3 8 16,-4-9-82-16,-3-13-68 15,-3-14-255-15</inkml:trace>
  <inkml:trace contextRef="#ctx0" brushRef="#br0" timeOffset="238892.7845">6403 17015 998 0,'0'0'432'0,"10"0"-208"16,6 0-75-16,21 0-80 15,11 0-7-15,18-1-31 16,9-4-13-16,3 7-46 15,-8-1-97-15</inkml:trace>
  <inkml:trace contextRef="#ctx0" brushRef="#br0" timeOffset="239455.4809">7285 17124 607 0,'1'12'285'0,"8"10"-83"15,8 4-37-15,10-2-2 0,3-6-1 16,3-6-21-16,-1-7-8 16,-5-14-7-16,-3-8-6 15,-9-15-20-15,-6-10-10 16,-9-11-35-16,-8-9-17 15,-5-12-19-15,1-3-4 16,8-5-9-16,4 6-6 16,10 19-14-16,4 15-7 15,6 29-29-15,3 15-42 16,3 20-135-16,4 8-147 0</inkml:trace>
  <inkml:trace contextRef="#ctx0" brushRef="#br0" timeOffset="239642.9723">7404 16921 1136 0,'0'0'462'16,"5"0"-226"-16,14 0-203 15,11 3-21-15,20 1 1 16,7 0-2-16,7 4-16 15,-5 3-79-15</inkml:trace>
  <inkml:trace contextRef="#ctx0" brushRef="#br0" timeOffset="240049.9926">7677 17257 665 0,'-1'5'362'0,"-1"3"-9"15,3 8-166-15,1 12-73 16,1 1-4-16,-1 3-51 16,-1-1-15-16,1-11-20 15,2-2-5-15,0-9-3 16,2-6-4-16,3-10-24 15,1-6-9-15,5-9-7 16,2-2 2-16,4 1 17 16,3 1 4-16,-2 10 1 15,-5 2 0-15,-7 10-1 16,-6 1 3-16,-10 6 6 16,-4 3 3-16,-6 1 11 15,-4 0 2-15,-2 1 1 16,1-2 3-16,6-1-1 0,6 1 0 15,10-3 10-15,5 1 3 16,13 2-2-16,2 2-1 16,8-2 1-16,4 1-56 15</inkml:trace>
  <inkml:trace contextRef="#ctx0" brushRef="#br0" timeOffset="244595.3458">8342 16883 436 0,'5'-17'295'15,"4"-14"28"-15,-4 8-42 16,-4 14-81-16,-1 10-44 0,-6 20-79 16,-2 7-28-16,-6 15-35 15,-2 6-4-15,-2 3-8 16,-3-3 2-16,5-5 0 15,2-9 1-15,8-12-2 16,6-4-5-16,4-19 2 16,6-8 0-16,2-22 1 15,3-8 7-15,5-8-2 16,-2 1 1-16,-6-1 3 16,3-2 0-16,-10-1 2 15,-4 3 1-15,6 13-1 16,-5 7 0-16,3 14 1 15,2 6-10-15,-7 7-14 16,0 8-8-16,16 19-10 16,6 8 6-16,19 18 11 15,8 5 5-15,4 4 7 16,1-1 1-16,-2-9 5 16,-2-5 0-16,-18-14 2 0,-9-5 2 15,-21-9 12-15,-20-3 3 16,-32-12 10-16,-11-4 0 15,-18-5 11-15,2-4-1 16,20 1-13-16,4 4-5 16,14 3-26-16,7 4-5 15,11 3-12-15,8 0-12 0,22-2-14 16,11-2-46-16,19-3-268 16</inkml:trace>
  <inkml:trace contextRef="#ctx0" brushRef="#br0" timeOffset="244895.4316">8891 17043 1076 0,'11'3'463'0,"5"0"-246"15,15 15-123-15,7 5-13 0,3 8-38 16,2 11-7-16,-9 5-16 15,-9 3 3-15,-10-4-98 16,-2-7-98-16</inkml:trace>
  <inkml:trace contextRef="#ctx0" brushRef="#br0" timeOffset="245083.3346">9128 17029 1128 0,'-6'1'486'0,"-10"-3"-268"16,-3 4-32-16,-4 9-71 15,-3 2-29-15,-10 12-42 16,-2 0-13-16,1 11-14 0,-1-4-32 16,14-2-203-16</inkml:trace>
  <inkml:trace contextRef="#ctx0" brushRef="#br0" timeOffset="245599.532">9644 16963 800 0,'7'0'356'0,"18"0"-149"16,10 3-104-16,12-6-53 16,7 4-19-16,-2 3-26 15,1-3-5-15,-7 8-192 16</inkml:trace>
  <inkml:trace contextRef="#ctx0" brushRef="#br0" timeOffset="245786.7414">9658 17080 601 0,'0'3'345'0,"9"3"-13"15,11 0-136-15,15 2-72 16,6-2-28-16,5-1-49 16,2 1-17-16,-2-2-95 0</inkml:trace>
  <inkml:trace contextRef="#ctx0" brushRef="#br0" timeOffset="246443.8289">10459 16615 830 0,'0'0'346'15,"-3"11"-178"-15,-2 10-67 16,4 31-66-16,1 16 7 15,3 21-17-15,1 4-8 0,-1-5 7 16,-2-12-1-16,2-20-2 16,1-12 0-16,0-27 5 15,0-10 7-15,0-24 1 16,1-11 0-16,0-15-7 16,-2-4-8-16,-5-12-2 15,-4-3 1-15,-9-14 0 16,-2-6-1-16,6 10 3 15,2 9 1-15,9 26 0 16,5 9-2-16,10 14-19 16,10 9-8-16,20 8-10 15,9 5 2-15,17 5-11 16,5-2-38-16,-1-1-177 16</inkml:trace>
  <inkml:trace contextRef="#ctx0" brushRef="#br0" timeOffset="246662.5151">10488 16875 890 0,'0'0'380'0,"8"2"-159"15,14 4-60-15,29 3-58 16,10 1-8-16,9 1-56 16,4-1 15-16,-5 0-411 15</inkml:trace>
  <inkml:trace contextRef="#ctx0" brushRef="#br0" timeOffset="247396.7686">11281 16709 895 0,'-3'2'370'0,"-9"11"-204"16,-9 11-51-16,-3 21-45 15,1 10-6-15,-6 11-22 16,7-4-25-16,6-11-5 16,-3-12-1-16,15-17-1 15,4-8 3-15,8-18 7 16,6-8 2-16,1-21 0 15,7-1-2-15,-6-15-7 16,-1-6 0-16,5 0 0 16,-10-2 5-16,6 17 14 15,-5 6 10-15,-7 19 10 16,0 7-19-16,-2 13-24 16,5 6-14-16,-4 9-15 0,11 9 9 15,12 8 5-15,5 4 1 16,17 6 3-16,-2 2 2 15,3-9 2-15,-1-1 3 16,-6-9 0-16,-8-12 0 16,-11 0 1-16,-10-10 2 15,-13 0 11-15,-9 1 5 16,-21-6 1-16,-9-3-1 16,-18 0-9-16,-4 0-2 0,-4-1-2 15,2 4 0-15,5-1-3 16,3 2-2-16,11-2-6 15,8-1 0-15,19-1-33 16,13-2-46-16,21-5-153 16</inkml:trace>
  <inkml:trace contextRef="#ctx0" brushRef="#br0" timeOffset="247677.9037">11665 16836 1300 0,'8'6'513'16,"9"13"-354"-16,6 6-46 15,14 12-26-15,1 1-36 16,3-9-21-16,1 4-7 16,-6-5-11-16,-7-6-15 15,-6-4-128-15,-5-9-127 0</inkml:trace>
  <inkml:trace contextRef="#ctx0" brushRef="#br0" timeOffset="247834.2581">11965 16863 1149 0,'-13'2'556'16,"-11"1"-209"-16,-8 12-154 15,-3 5-50-15,-3 9-75 16,0 7-34-16,11 3-6 16,-5-4-59-16,2-2 31 15</inkml:trace>
  <inkml:trace contextRef="#ctx0" brushRef="#br0" timeOffset="248179.0134">10898 17017 1030 0,'-1'-1'453'0,"-2"-2"-211"15,4 7-156-15</inkml:trace>
  <inkml:trace contextRef="#ctx0" brushRef="#br0" timeOffset="249140.9655">8012 16979 1524 0,'-6'0'629'0,"-9"2"-397"15,2 7-99-15</inkml:trace>
  <inkml:trace contextRef="#ctx0" brushRef="#br0" timeOffset="254630.257">12700 16958 667 0,'6'6'295'16,"2"0"-84"-16,15 0-108 16,14 0-11-16,29-4-10 15,15 2-34-15,20-3-39 16,-1-1-2-16,-17-5-23 15,-7-1-99-15</inkml:trace>
  <inkml:trace contextRef="#ctx0" brushRef="#br0" timeOffset="254864.579">12771 17095 987 0,'-1'0'356'15,"13"1"-263"-15,12 1-19 16,34-1-7-16,17-1-4 0,15-2-36 16,3 1-10-16,-18 0-4 15,-7 1-15-15,-22 2-389 16</inkml:trace>
  <inkml:trace contextRef="#ctx0" brushRef="#br0" timeOffset="255036.6811">13249 16857 822 0,'13'11'358'0,"6"11"-92"16,9 5-171-16,1 8-22 15,-10-1 7-15,-15 0-31 16,-10 3-12-16,-17 1 8 16,-6 0-54-16</inkml:trace>
  <inkml:trace contextRef="#ctx0" brushRef="#br0" timeOffset="255270.7704">12728 16947 960 0,'-20'16'409'0,"-15"12"-218"0,14 9-76 16,8 0-9-16,24 2-42 15,11 1-28-15,25 0-22 16,15-7 1-16</inkml:trace>
  <inkml:trace contextRef="#ctx0" brushRef="#br0" timeOffset="255756.1619">14182 16906 651 0,'2'-19'310'16,"2"-12"-83"-16,7-13-107 16,-3-3 5-16,1 1 4 15,1 4-1-15,-9 12 3 16,3 11 1-16,0 15-55 16,-4 9-32-16,0 26-45 15,1 11-23-15,5 27 20 16,4 10 5-16,7 4 3 15,-3-11 38-15,-1-20-145 16,-3-13-79-16</inkml:trace>
  <inkml:trace contextRef="#ctx0" brushRef="#br0" timeOffset="255927.7718">14057 17077 1093 0,'14'-3'399'0,"23"-2"-296"16,17 1-53-16,25 3-7 16,17 2-13-16,16 11-24 15,-3 3 1-15,-13 3-433 16</inkml:trace>
  <inkml:trace contextRef="#ctx0" brushRef="#br0" timeOffset="256295.2197">14132 17376 1168 0,'3'-8'391'0,"10"-13"-363"0,9 0-11 0,21 0 2 15,9 7 1-15,0 14-15 16,-4 8-2-16,-27 21 11 16,-20 9 4-16,-32 15 7 15,-15 1 1-15,-11-2 0 16,3-10-26-16,7-17-26 16,1-8-3-16,17-17-10 15,10-7 18-15,24-7 27 16,17-5 19-16,17 0 33 15,8 5 24-15,13 11 16 16,4 9-14-16,0 6-29 16,-3 6-19-16,-11 5-90 15</inkml:trace>
  <inkml:trace contextRef="#ctx0" brushRef="#br0" timeOffset="256936.0171">14759 16871 922 0,'11'-3'412'16,"8"-2"-192"-16,10 22-100 15,-5 12-18-15,-1 17-36 16,-9 3-17-16,-11-3-21 16,-5-7-4-16,-3-11 0 0,-1-9 5 15,4-14 9-15,2-10-5 16,4-20-9-16,5-9-9 16,9-13-18-16,2-2-1 15,13 0-3-15,1 9-3 16,8 17-3-16,-4 14 5 15,-7 20 9-15,-8 10 5 16,-17 17 9-16,-5 2-3 0,-10-1-3 16,1 3 0-16,0-17 0 15,1-5-2-15,6-12-2 16,7-12-4-16,4-17-8 16,9-5-1-16,10-11-1 15,-7-3 2-15,16 5 2 16,-2 4 1-16,1 17 6 15,0 10 4-15,-14 23 11 16,-10 7 4-16,-13 13-2 16,-2 11-3-16,-8-4-11 15,2 1-69-15</inkml:trace>
  <inkml:trace contextRef="#ctx0" brushRef="#br0" timeOffset="257406.3836">15634 16843 1071 0,'-1'7'411'0,"-2"13"-277"16,-5 10-64-16,2 16-23 16,-1 0 1-16,9 3-18 15,5-4 1-15,4-13 4 16,8-6 5-16,10-15 10 15,1-11 4-15,9-11-1 16,-2-11-8-16,-10-11-4 16,-3-2-5-16,-7-11-11 15,-4-2-4-15,-5 1-10 16,-5 5-3-16,-3 19-9 16,-1 15-8-16,-2 22-1 0,0 11 1 15,3 17 4-15,2 6 7 16,4-4-1-16,6 2 1 15,2-8 38-15,2-5-86 16,1 0-202-16</inkml:trace>
  <inkml:trace contextRef="#ctx0" brushRef="#br0" timeOffset="257578.1982">16011 17140 1192 0,'0'7'469'0,"5"15"-314"16,-4 1-33-16,3 7-37 16,-4 2-25-16,-3 2-35 15,-1-2-6-15,-2-8-70 16,0-7-82-16,3-17-271 16</inkml:trace>
  <inkml:trace contextRef="#ctx0" brushRef="#br0" timeOffset="257859.3861">16001 17172 805 0,'6'-2'398'0,"6"-4"-121"16,8 6-105-16,0 3-99 15,5 5-22-15,-3 3-34 16,-2-1-7-16,0 3-1 0,-7-4 0 16,-11 0 8-16,-4-2 4 15,-11-2 5-15,-3-2 1 16,7-2-9-16,-3-1-8 15,10-2-17-15,6 0-4 16,7 2-4-16,10 1 2 16,1 6 5-16,-2 2 0 0,-5 11 4 15,-9 4 8-15,-13 11 13 16,-5 3 9-16,-16-8 6 16,1-3-1-16,1-18-38 15,3-12-81-15</inkml:trace>
  <inkml:trace contextRef="#ctx0" brushRef="#br0" timeOffset="258243.5416">16075 16654 714 0,'7'-12'378'0,"10"-11"-40"16,0-2-122-16,4 12-73 15,3 1-29-15,-1 10-71 16,0 6-24-16,-13 9-5 16,-12 5 1-16,-14 7 2 15,-1 5 2-15,3 2-10 16,4-4-5-16,17-4-3 0,8-6 2 16,15-11 2-16,10 1 0 15,10-3 2-15,4-3-2 16,-1 4-110-16,-6-3-104 15</inkml:trace>
  <inkml:trace contextRef="#ctx0" brushRef="#br0" timeOffset="258587.9775">16584 17014 1062 0,'5'-1'475'0,"9"-5"-200"0,11-1-61 15,32 4-58-15,6-3-37 16,22 12-70-16,-4 2-19 16,-16 4-43-16,-10 1-67 15</inkml:trace>
  <inkml:trace contextRef="#ctx0" brushRef="#br0" timeOffset="259057.0133">17584 16720 941 0,'-6'-3'409'0,"-8"0"-173"15,-9 6-64-15,-13 14-67 0,-4 9-25 16,3 22-69-16,6 9-11 16,23 10-5-16,14 2-1 15,30-12 2-15,12-11 9 16,19-21 23-16,8-11 7 16,0-18 33-16,1-11 27 15,-19-18 32-15,-7-1 6 16,-29-22-1-16,-15-5-27 15,-25-7-41-15,-21-3-10 0,-19 18-30 16,-11 5-12-16,5 27-14 16,11 9-6-16,10 14-75 15,8 13-62-15,8 7-207 16</inkml:trace>
  <inkml:trace contextRef="#ctx0" brushRef="#br0" timeOffset="259268.715">17787 16777 1043 0,'0'-3'504'0,"-7"3"-203"16,-8 7-88-16,-15 13-82 15,-8 9-50-15,-11 17-34 16,6 8-20-16,-5 0-17 15,6-3-12-15,8-7-146 16</inkml:trace>
  <inkml:trace contextRef="#ctx0" brushRef="#br0" timeOffset="260307.9386">18419 16845 757 0,'4'0'361'16,"3"-4"-103"-16,10 4-126 15,10 2-19-15,6 1-26 16,12 2-27-16,15 1-39 16,-1 1-8-16,8 4-56 15,-8-5-75-15</inkml:trace>
  <inkml:trace contextRef="#ctx0" brushRef="#br0" timeOffset="260573.7126">18469 17027 511 0,'0'1'311'15,"5"3"-14"-15,9-4-78 16,6 4-7-16,23 1-22 16,7-1-39-16,17 1-57 15,5 2-21-15,-7-4-37 16,-5 4-68-16</inkml:trace>
  <inkml:trace contextRef="#ctx0" brushRef="#br0" timeOffset="262324.3668">19439 16559 861 0,'-2'4'339'0,"2"10"-170"16,1 20-98-16,3 13 1 15,2 25 7-15,-6 11-26 16,2 6-20-16,-4-7-4 16,2-17-1-16,2-16 0 0,0-29-33 15,3-10-54 1,-2-26-253-16</inkml:trace>
  <inkml:trace contextRef="#ctx0" brushRef="#br0" timeOffset="262481.2227">19345 16523 774 0,'3'-5'377'16,"4"-2"-124"-16,15 7-126 15,8 2-33-15,18 2-37 16,8-2-16-16,15 2-29 16,3 4-3-16,-5 1-17 15,-7 2-77-15</inkml:trace>
  <inkml:trace contextRef="#ctx0" brushRef="#br0" timeOffset="262668.3149">19455 16750 729 0,'8'5'411'0,"4"3"5"15,21 3-297-15,11 1-5 16,15-3-51-16,5-4-21 0,2-3-152 16</inkml:trace>
  <inkml:trace contextRef="#ctx0" brushRef="#br0" timeOffset="262933.8765">19933 16967 865 0,'-1'0'423'0,"4"3"-27"15,-5-2-341-15,2-1-108 16</inkml:trace>
  <inkml:trace contextRef="#ctx0" brushRef="#br0" timeOffset="263511.8682">20339 16702 748 0,'0'0'351'0,"1"4"-97"15,-2 8-129-15,-10 12-68 16,-3 6 4-16,-5 14-20 16,-2 1-22-16,-3 3-5 15,5-1 2-15,2-17 4 0,9-5-2 16,8-24 7-16,6-10-2 15,15-17-4-15,2-14 2 16,7-13-10-16,1-5-1 16,-6-1 1-16,-1 7 0 15,-8 14-4-15,-2 5 0 16,-5 13 3-16,-3 8 0 16,-6 6-14-16,2 7-6 15,3 11-11-15,2 6-5 16,9 15 12-16,4 9 3 15,13 12 5-15,4 3 4 0,9 3 5 16,-4-5 2-16,-9-7 3 16,-9-13-1-16,-20-11 8 15,-8-3 4-15,-24-7 10 16,-13-4 5-16,-15-13-1 16,-6-8-5-16,1-7-10 15,6-1-7-15,11 9-7 16,9 3 5-16,18 1-71 15,9 6-66-15,17 0-375 16</inkml:trace>
  <inkml:trace contextRef="#ctx0" brushRef="#br0" timeOffset="263730.8425">20790 16798 1042 0,'0'-4'471'16,"8"-2"-177"-16,8 7-163 15,10 13-72-15,9 9-10 16,1 13-23-16,-4 3-11 16,-2 6-8-16,-11-5-7 0,-1-4-116 15,-5-12-114-15</inkml:trace>
  <inkml:trace contextRef="#ctx0" brushRef="#br0" timeOffset="263887.4293">21093 16786 1001 0,'-14'0'482'0,"-14"3"-149"16,-5 6-117-16,6 11-99 15,-2 7-29-15,3 9-54 16,-4 2-17-16,-2-3-52 15,3-4-89-15</inkml:trace>
  <inkml:trace contextRef="#ctx0" brushRef="#br0" timeOffset="264308.8318">21313 16954 977 0,'6'0'397'0,"17"0"-207"15,8 1-54-15,19 2-9 16,6 0-26-16,3 0-54 16,-2 1-19-16,-16-4-48 15,-7-1-76-15</inkml:trace>
  <inkml:trace contextRef="#ctx0" brushRef="#br0" timeOffset="265090.9584">22103 17091 625 0,'15'6'306'0,"21"7"-89"15,-5-6-39-15,-9-9 14 16,-3-2 6-16,-12-17-13 15,-5-10-25-15,-6-17-64 16,-4-15-30-16,-2-10-29 0,4-4-9 16,5-4-17-16,3 0-7 15,18 4-12-15,4 1-8 16,8 14-31-16,0 14-28 16,1 24-158-16</inkml:trace>
  <inkml:trace contextRef="#ctx0" brushRef="#br0" timeOffset="265278.6957">22087 16755 1311 0,'5'0'464'0,"8"0"-372"16,16-2-54-16,19 2-15 15,5 0 2-15,11 4-16 16,-7 1-30-16</inkml:trace>
  <inkml:trace contextRef="#ctx0" brushRef="#br0" timeOffset="265700.3532">22459 16955 891 0,'0'5'370'16,"-3"10"-177"-16,3 7-121 15,1 10-6-15,-1-2-3 16,0-2-24-16,-1-3 7 0,-1-9-27 15,0 1 1-15,4-7 10 16,-1-7 1-16,0-9-9 16,2-3-11-16,8-7-35 15,3 3-17-15,6-2-9 16,3 2 5-16,-2 1 20 16,-1 4 13-16,-9 1 9 15,-6 1 0-15,-4 9 6 16,-2-3 7-16,0 0 18 15,0 0 14-15,-1 0 13 16,-1 3-3-16,-2 6-14 16,-6 30-9-16,24-27-15 15,5-3-4-15,11 4 5 16,5-4-41-16</inkml:trace>
  <inkml:trace contextRef="#ctx0" brushRef="#br0" timeOffset="266091.2821">22854 16954 1028 0,'3'0'382'0,"-1"1"-290"16,1 4-62-16,-3-5-28 16,0 0-106-16</inkml:trace>
  <inkml:trace contextRef="#ctx0" brushRef="#br0" timeOffset="266575.5297">23315 16652 795 0,'-7'2'339'0,"-9"12"-137"16,-3 9-83-16,-4 16-39 15,-3 10 4-15,-1 8-38 16,3 7-14-16,11-11-13 16,8-9-1-16,9-25 13 15,7-13 14-15,5-14 12 16,7-9 2-16,2-19-9 16,0-7-12-16,-3-13-10 15,-2-3-2-15,-9-2-3 16,1 4-4-16,-6 7-12 15,-4 6 5-15,0 19 1 16,4 11-7-16,3 16-18 16,2 7-11-16,3 14-8 15,-2 5 4-15,15 13 20 16,9 10 4-16,10 9 3 16,-3 0 1-16,-7-1 4 0,-8-5 2 15,-14-15 0-15,-12-10 2 16,-12-9 3-16,-15-6 1 15,-22-8 2-15,-6 5-1 16,-9-13-4-16,0-2-1 16,14 4-4-16,1-1 0 15,14-1-39-15,7-1-29 16,17-1-105-16,10-1-69 0</inkml:trace>
  <inkml:trace contextRef="#ctx0" brushRef="#br0" timeOffset="266817.3439">23703 16803 1111 0,'8'7'451'0,"11"10"-281"15,5 7-39-15,0 12-48 16,-1 0-25-16,0 8-35 16,-6-2-7-16,-9-9-1 15,1-4-39-15,-5-18-141 16,6-3-163-16</inkml:trace>
  <inkml:trace contextRef="#ctx0" brushRef="#br0" timeOffset="267004.9835">23945 16843 634 0,'-7'-3'323'15,"-6"-5"-54"-15,2 6-134 16,-3-1-5-16,-1 9 6 16,-4 6 1-16,-2 15-32 15,-5 7-14-15,-12 8-35 0,-5 8-23 16,-11-6 12-16,5-5-45 15</inkml:trace>
  <inkml:trace contextRef="#ctx0" brushRef="#br0" timeOffset="333189.416">22817 17639 313 0,'4'-9'266'16,"7"-16"69"-16,0-5-50 0,0-4-68 15,-6-3-24-15,-2 4-33 16,-3 5-11-16,0 12-27 16,-1 9-34-16,-2 17-54 15,-4 12-21-15,4 22-23 16,-1 8 4-16,4 10 6 15,8 0 2-15,2-7 1 16,-1-4 1-16,-2-9 8 16,-4-9 2-16,-2-14 12 15,-2-12 10-15,-7-13 4 16,-7-8-1-16,-10-8-13 16,-4 0-12-16,0 6-9 15,5 3-3-15,13 10-11 16,7 1-9-16,20-2-3 15,10 2-2-15,13 2 10 16,2-1 7-16,2 3 5 16,0 3 0-16,-2-2-25 15,-2 3-69-15</inkml:trace>
  <inkml:trace contextRef="#ctx0" brushRef="#br0" timeOffset="333611.6664">23160 17328 431 0,'-20'-14'320'16,"-16"-10"7"-16,-30 2-66 15,-8 3-24-15,-14 11-87 16,-9 8-41-16,0 27-55 16,1 14-17-16,22 31-10 15,17 13-3-15,30 9-11 16,13 4-2-16,37 3-5 15,27-6 1-15,51-8 4 16,24-14 3-16,32-34 9 0,8-17 6 16,-10-48 26-16,2-20 20 15,-19-40 27-15,-22-18 9 16,-53-9 15-16,-43-10-7 16,-86 0-33-16,-29 15-23 15,-46 26-54-15,-13 28-32 16,3 42 27-16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1446-9763-490C-9B42-7CF221C0678C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4D0-572B-4170-A745-EE9C7812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18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59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4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1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15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4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65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2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0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4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6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6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6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51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87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7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5.emf"/><Relationship Id="rId4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7.emf"/><Relationship Id="rId4" Type="http://schemas.openxmlformats.org/officeDocument/2006/relationships/customXml" Target="../ink/ink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799"/>
                <a:ext cx="7948451" cy="513406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Μη απομονωμένα </a:t>
                </a:r>
                <a:r>
                  <a:rPr lang="el-GR" b="1" dirty="0" smtClean="0"/>
                  <a:t>συστήματα</a:t>
                </a:r>
              </a:p>
              <a:p>
                <a:r>
                  <a:rPr lang="el-GR" b="1" dirty="0" smtClean="0"/>
                  <a:t>Αν η </a:t>
                </a:r>
                <a:r>
                  <a:rPr lang="el-GR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συνολική</a:t>
                </a:r>
                <a:r>
                  <a:rPr lang="el-GR" b="1" dirty="0" smtClean="0"/>
                  <a:t> ενέργεια σε ένα σύστημα αλλάζει, αυτό συμβαίνει ΜΟΝΟΝ αν ενέργεια έχει μεταφερθεί από ή στο περιβάλλον του συστήματος, με κάποιον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μηχανισμό</a:t>
                </a:r>
              </a:p>
              <a:p>
                <a:endParaRPr lang="en-US" dirty="0" smtClean="0"/>
              </a:p>
              <a:p>
                <a:r>
                  <a:rPr lang="el-GR" b="1" dirty="0" smtClean="0"/>
                  <a:t>Αρχή Διατήρησης της Ενέργειας – ΑΔΕ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68578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</m:oMath>
                </a14:m>
                <a:r>
                  <a:rPr lang="el-GR" dirty="0" smtClean="0"/>
                  <a:t> είναι η συνολική ενέργεια του συστήματος (κάθε μορφής), και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 smtClean="0">
                    <a:solidFill>
                      <a:srgbClr val="FF0000"/>
                    </a:solidFill>
                  </a:rPr>
                  <a:t> είναι το ποσό της ενέργειας </a:t>
                </a:r>
                <a:r>
                  <a:rPr lang="el-GR" dirty="0" smtClean="0"/>
                  <a:t>που μεταφέρεται εκτός ή εντός συστήματος με κάποιο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μηχανισμό </a:t>
                </a:r>
                <a:r>
                  <a:rPr lang="el-GR" b="1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(εμείς θα μείνουμε μόνο στο μηχανισμό μέσω έργου)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799"/>
                <a:ext cx="7948451" cy="5134069"/>
              </a:xfrm>
              <a:blipFill rotWithShape="0">
                <a:blip r:embed="rId2"/>
                <a:stretch>
                  <a:fillRect l="-307" t="-830" r="-1150" b="-7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386183" y="4450834"/>
            <a:ext cx="1165571" cy="1842015"/>
            <a:chOff x="7386183" y="4367620"/>
            <a:chExt cx="1165571" cy="1852113"/>
          </a:xfrm>
        </p:grpSpPr>
        <p:cxnSp>
          <p:nvCxnSpPr>
            <p:cNvPr id="5" name="Elbow Connector 4"/>
            <p:cNvCxnSpPr>
              <a:endCxn id="16" idx="3"/>
            </p:cNvCxnSpPr>
            <p:nvPr/>
          </p:nvCxnSpPr>
          <p:spPr>
            <a:xfrm rot="16200000" flipV="1">
              <a:off x="7042912" y="4710891"/>
              <a:ext cx="1852113" cy="1165571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824788" y="6219733"/>
              <a:ext cx="72696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4640" y="3957496"/>
                <a:ext cx="1651542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F6FC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F6FC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F6FC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𝑊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F6FC6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𝑒𝑥𝑡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40" y="3957496"/>
                <a:ext cx="1651542" cy="9866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Μη απομονωμένα συστήματα</a:t>
                </a:r>
                <a:br>
                  <a:rPr lang="el-GR" b="1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𝒆𝒙𝒕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𝒇𝒐𝒓𝒄𝒆𝒔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/>
              </a:p>
              <a:p>
                <a:endParaRPr lang="el-GR" dirty="0" smtClean="0"/>
              </a:p>
              <a:p>
                <a:r>
                  <a:rPr lang="el-GR" dirty="0" smtClean="0"/>
                  <a:t>Αν το σύστημα είναι </a:t>
                </a:r>
                <a:r>
                  <a:rPr lang="el-GR" b="1" dirty="0" smtClean="0"/>
                  <a:t>μονομελές</a:t>
                </a:r>
                <a:r>
                  <a:rPr lang="el-GR" dirty="0" smtClean="0"/>
                  <a:t>, τότε</a:t>
                </a:r>
              </a:p>
              <a:p>
                <a:pPr marL="6857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𝒇𝒐𝒓𝒄𝒆𝒔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r>
                  <a:rPr lang="el-GR" dirty="0" smtClean="0"/>
                  <a:t>Αν το σύστημα είναι </a:t>
                </a:r>
                <a:r>
                  <a:rPr lang="el-GR" b="1" dirty="0" smtClean="0"/>
                  <a:t>πολυμελές </a:t>
                </a:r>
                <a:r>
                  <a:rPr lang="el-GR" dirty="0" smtClean="0"/>
                  <a:t>με παρουσία μόνο κινητικών και δυναμικών ενεργειών, τότε</a:t>
                </a:r>
              </a:p>
              <a:p>
                <a:pPr marL="68578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𝒆𝒙𝒕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𝒇𝒐𝒓𝒄𝒆𝒔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b="1" dirty="0" smtClean="0"/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334000"/>
              </a:xfrm>
              <a:blipFill rotWithShape="0">
                <a:blip r:embed="rId2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7296152" y="4053164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ΘΜΚΕΕ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296151" y="2288520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296151" y="5760382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72832" y="2181226"/>
            <a:ext cx="4635374" cy="762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080726" y="2080727"/>
                <a:ext cx="2397967" cy="979714"/>
              </a:xfrm>
              <a:prstGeom prst="roundRect">
                <a:avLst>
                  <a:gd name="adj" fmla="val 10000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𝑠𝑦𝑠𝑡𝑒𝑚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26" y="2080727"/>
                <a:ext cx="2397967" cy="979714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3"/>
                <a:stretch>
                  <a:fillRect t="-3072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9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Απομονωμένα (κλειστά) συστήματα</a:t>
                </a:r>
              </a:p>
              <a:p>
                <a:endParaRPr lang="el-GR" dirty="0" smtClean="0"/>
              </a:p>
              <a:p>
                <a:r>
                  <a:rPr lang="el-GR" b="1" dirty="0" smtClean="0"/>
                  <a:t>Δεν</a:t>
                </a:r>
                <a:r>
                  <a:rPr lang="el-GR" dirty="0" smtClean="0"/>
                  <a:t> υπάρχει «εισαγωγή/διαφυγή» ενέργειας με κανένα τρόπο</a:t>
                </a:r>
              </a:p>
              <a:p>
                <a:pPr lvl="1"/>
                <a:endParaRPr lang="el-GR" dirty="0" smtClean="0"/>
              </a:p>
              <a:p>
                <a:r>
                  <a:rPr lang="el-GR" dirty="0" smtClean="0"/>
                  <a:t>Η συνολική ενέργεια του συστήματος είναι </a:t>
                </a:r>
                <a:r>
                  <a:rPr lang="el-GR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σταθερή</a:t>
                </a:r>
              </a:p>
              <a:p>
                <a:endParaRPr lang="el-GR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/>
                  <a:t>Αρχή Διατήρησης της Ενέργειας – ΑΔΕ </a:t>
                </a:r>
              </a:p>
              <a:p>
                <a:pPr lvl="1"/>
                <a:endParaRPr lang="el-GR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  <a:blipFill rotWithShape="0">
                <a:blip r:embed="rId2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536239" y="5039278"/>
            <a:ext cx="2009773" cy="6280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Απομονωμένα (κλειστά) συστήματα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Αναγκαστικά πολυμελές σύστημα</a:t>
                </a:r>
              </a:p>
              <a:p>
                <a:pPr lvl="1"/>
                <a:r>
                  <a:rPr lang="el-GR" b="1" dirty="0" smtClean="0"/>
                  <a:t>Αρχή Διατήρησης της Ενέργειας – ΑΔΕ  </a:t>
                </a:r>
                <a:r>
                  <a:rPr lang="el-GR" dirty="0" smtClean="0">
                    <a:latin typeface="Cambria Math" panose="02040503050406030204" pitchFamily="18" charset="0"/>
                  </a:rPr>
                  <a:t/>
                </a:r>
                <a:br>
                  <a:rPr lang="el-GR" dirty="0" smtClean="0">
                    <a:latin typeface="Cambria Math" panose="02040503050406030204" pitchFamily="18" charset="0"/>
                  </a:rPr>
                </a:br>
                <a:r>
                  <a:rPr lang="el-GR" dirty="0" smtClean="0">
                    <a:latin typeface="Cambria Math" panose="02040503050406030204" pitchFamily="18" charset="0"/>
                  </a:rPr>
                  <a:t/>
                </a:r>
                <a:br>
                  <a:rPr lang="el-GR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ΔΚ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  <a:p>
                <a:pPr lvl="2"/>
                <a:endParaRPr lang="el-GR" dirty="0" smtClean="0"/>
              </a:p>
              <a:p>
                <a:pPr marL="685783" lvl="2" indent="0">
                  <a:buNone/>
                </a:pPr>
                <a:r>
                  <a:rPr lang="el-GR" dirty="0" smtClean="0"/>
                  <a:t>αν ασκούνται </a:t>
                </a:r>
                <a:r>
                  <a:rPr lang="el-GR" b="1" dirty="0" smtClean="0"/>
                  <a:t>συντηρητικές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και μη </a:t>
                </a:r>
                <a:r>
                  <a:rPr lang="el-GR" dirty="0" smtClean="0"/>
                  <a:t>δυνάμεις, δηλ</a:t>
                </a:r>
                <a:r>
                  <a:rPr lang="el-GR" b="1" dirty="0" smtClean="0"/>
                  <a:t>. σε κάθε περίπτωση!</a:t>
                </a:r>
              </a:p>
              <a:p>
                <a:pPr marL="685783" lvl="2" indent="0">
                  <a:buNone/>
                </a:pPr>
                <a:endParaRPr lang="el-GR" b="1" dirty="0"/>
              </a:p>
              <a:p>
                <a:pPr lvl="1"/>
                <a:r>
                  <a:rPr lang="el-GR" b="1" dirty="0"/>
                  <a:t>Αρχή Διατήρησης Μηχανικής Ενέργειας – ΑΔΜΕ </a:t>
                </a:r>
                <a:r>
                  <a:rPr lang="en-US" b="1" dirty="0">
                    <a:latin typeface="Cambria Math" panose="02040503050406030204" pitchFamily="18" charset="0"/>
                  </a:rPr>
                  <a:t/>
                </a:r>
                <a:br>
                  <a:rPr lang="en-US" b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ΔΚ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ΔU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l-GR" sz="1400" dirty="0"/>
              </a:p>
              <a:p>
                <a:pPr marL="685783" lvl="2" indent="0">
                  <a:buNone/>
                </a:pPr>
                <a:r>
                  <a:rPr lang="el-GR" b="1" u="sng" dirty="0"/>
                  <a:t>μόνον</a:t>
                </a:r>
                <a:r>
                  <a:rPr lang="el-GR" dirty="0"/>
                  <a:t> όταν ασκούνται </a:t>
                </a:r>
                <a:r>
                  <a:rPr lang="el-GR" b="1" dirty="0"/>
                  <a:t>αποκλειστικά συντηρητικές </a:t>
                </a:r>
                <a:r>
                  <a:rPr lang="el-GR" dirty="0"/>
                  <a:t>δυνάμεις!</a:t>
                </a:r>
              </a:p>
              <a:p>
                <a:pPr marL="685783" lvl="2" indent="0">
                  <a:buNone/>
                </a:pP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461" y="1371600"/>
                <a:ext cx="7945340" cy="5410200"/>
              </a:xfrm>
              <a:blipFill rotWithShape="0">
                <a:blip r:embed="rId2"/>
                <a:stretch>
                  <a:fillRect t="-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7086601" y="5286928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ΑΔΜΕ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086601" y="2795864"/>
            <a:ext cx="1314450" cy="53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ΑΔΕ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32912" y="2848528"/>
            <a:ext cx="2743200" cy="4807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609030" y="838200"/>
            <a:ext cx="1991762" cy="575724"/>
          </a:xfrm>
          <a:prstGeom prst="borderCallout2">
            <a:avLst>
              <a:gd name="adj1" fmla="val 51750"/>
              <a:gd name="adj2" fmla="val -151"/>
              <a:gd name="adj3" fmla="val 218439"/>
              <a:gd name="adj4" fmla="val -303"/>
              <a:gd name="adj5" fmla="val 217432"/>
              <a:gd name="adj6" fmla="val -62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 απομονωμένο μονομελές σύστημα τι ενδιαφέρον έχει?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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04654" y="5339592"/>
            <a:ext cx="2961991" cy="48073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600700" y="2280961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090987" y="3320014"/>
            <a:ext cx="2143125" cy="3232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419849" y="3320012"/>
            <a:ext cx="182880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Απομονωμένο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Predefined Process 10"/>
          <p:cNvSpPr/>
          <p:nvPr/>
        </p:nvSpPr>
        <p:spPr>
          <a:xfrm>
            <a:off x="828674" y="5086349"/>
            <a:ext cx="1647825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Ενέργειας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6138863" y="5086348"/>
            <a:ext cx="2390773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Μηχανικής Ενέργειας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6" idx="0"/>
          </p:cNvCxnSpPr>
          <p:nvPr/>
        </p:nvCxnSpPr>
        <p:spPr>
          <a:xfrm rot="16200000" flipH="1">
            <a:off x="5192634" y="1172806"/>
            <a:ext cx="361397" cy="185491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9" idx="0"/>
          </p:cNvCxnSpPr>
          <p:nvPr/>
        </p:nvCxnSpPr>
        <p:spPr>
          <a:xfrm rot="5400000">
            <a:off x="5419450" y="2438676"/>
            <a:ext cx="624438" cy="113823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10" idx="0"/>
          </p:cNvCxnSpPr>
          <p:nvPr/>
        </p:nvCxnSpPr>
        <p:spPr>
          <a:xfrm rot="16200000" flipH="1">
            <a:off x="6505300" y="2491063"/>
            <a:ext cx="624436" cy="103346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2"/>
            <a:endCxn id="11" idx="1"/>
          </p:cNvCxnSpPr>
          <p:nvPr/>
        </p:nvCxnSpPr>
        <p:spPr>
          <a:xfrm rot="5400000">
            <a:off x="2062162" y="2409824"/>
            <a:ext cx="1866900" cy="4333876"/>
          </a:xfrm>
          <a:prstGeom prst="bentConnector4">
            <a:avLst>
              <a:gd name="adj1" fmla="val 29929"/>
              <a:gd name="adj2" fmla="val 10527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4" idx="2"/>
            <a:endCxn id="13" idx="0"/>
          </p:cNvCxnSpPr>
          <p:nvPr/>
        </p:nvCxnSpPr>
        <p:spPr>
          <a:xfrm rot="16200000" flipH="1">
            <a:off x="7024410" y="4776508"/>
            <a:ext cx="619678" cy="1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0" idx="3"/>
            <a:endCxn id="11" idx="2"/>
          </p:cNvCxnSpPr>
          <p:nvPr/>
        </p:nvCxnSpPr>
        <p:spPr>
          <a:xfrm flipH="1">
            <a:off x="1652587" y="3481662"/>
            <a:ext cx="6596062" cy="2452412"/>
          </a:xfrm>
          <a:prstGeom prst="bentConnector4">
            <a:avLst>
              <a:gd name="adj1" fmla="val -5632"/>
              <a:gd name="adj2" fmla="val 109321"/>
            </a:avLst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6165055" y="3896276"/>
            <a:ext cx="2338387" cy="5703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Μόνο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συντηρητικές δυνάμεις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10" idx="2"/>
            <a:endCxn id="54" idx="0"/>
          </p:cNvCxnSpPr>
          <p:nvPr/>
        </p:nvCxnSpPr>
        <p:spPr>
          <a:xfrm>
            <a:off x="7334249" y="3643311"/>
            <a:ext cx="0" cy="252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770747" y="6183520"/>
                <a:ext cx="1036181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47" y="6183520"/>
                <a:ext cx="1036181" cy="298928"/>
              </a:xfrm>
              <a:prstGeom prst="rect">
                <a:avLst/>
              </a:prstGeom>
              <a:blipFill rotWithShape="0">
                <a:blip r:embed="rId3"/>
                <a:stretch>
                  <a:fillRect l="-5294" r="-4706" b="-20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20561" y="3839685"/>
                <a:ext cx="1502078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𝑠𝑦𝑠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61" y="3839685"/>
                <a:ext cx="1502078" cy="298928"/>
              </a:xfrm>
              <a:prstGeom prst="rect">
                <a:avLst/>
              </a:prstGeom>
              <a:blipFill rotWithShape="0">
                <a:blip r:embed="rId4"/>
                <a:stretch>
                  <a:fillRect l="-3659" r="-1220" b="-20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571" r="-401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54" grpId="0" animBg="1"/>
      <p:bldP spid="75" grpId="0"/>
      <p:bldP spid="76" grpId="0"/>
      <p:bldP spid="77" grpId="0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3"/>
                <a:ext cx="5357651" cy="5137297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Μπάλα μάζας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αφήνεται από ύψος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lvl="2"/>
                <a:r>
                  <a:rPr lang="el-GR" dirty="0" smtClean="0"/>
                  <a:t>Α) Βρείτε την ταχύτητα της μπάλας σε ύψος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Το σύστημα θα είναι η μπάλα και η Γη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B) </a:t>
                </a:r>
                <a:r>
                  <a:rPr lang="el-GR" dirty="0" smtClean="0"/>
                  <a:t>Υπολογίστε ξανά το Α) ερώτημα θεωρώντας ως </a:t>
                </a:r>
                <a:r>
                  <a:rPr lang="el-GR" b="1" dirty="0" smtClean="0"/>
                  <a:t>σύστημα την μπάλα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3"/>
                <a:ext cx="5357651" cy="5137297"/>
              </a:xfrm>
              <a:blipFill rotWithShape="0">
                <a:blip r:embed="rId2"/>
                <a:stretch>
                  <a:fillRect t="-949" r="-9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89480" y="4231800"/>
              <a:ext cx="4463640" cy="1251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800" y="4223520"/>
                <a:ext cx="4477680" cy="12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6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 – </a:t>
                </a:r>
                <a:r>
                  <a:rPr lang="el-GR" b="1" u="sng" dirty="0" smtClean="0"/>
                  <a:t>Λύση:</a:t>
                </a:r>
              </a:p>
              <a:p>
                <a:pPr lvl="1"/>
                <a:r>
                  <a:rPr lang="el-GR" sz="1800" dirty="0" smtClean="0"/>
                  <a:t>Μπάλα </a:t>
                </a:r>
                <a:r>
                  <a:rPr lang="el-GR" sz="1800" dirty="0"/>
                  <a:t>μάζας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 smtClean="0"/>
                  <a:t>αφήνεται </a:t>
                </a:r>
                <a:r>
                  <a:rPr lang="el-GR" sz="1800" dirty="0"/>
                  <a:t>από ύψος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sz="1800" dirty="0"/>
                  <a:t>.</a:t>
                </a:r>
              </a:p>
              <a:p>
                <a:pPr lvl="2"/>
                <a:r>
                  <a:rPr lang="el-GR" sz="1600" dirty="0"/>
                  <a:t>Α) Βρείτε την ταχύτητα της μπάλας σε ύψος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.</a:t>
                </a:r>
                <a:r>
                  <a:rPr lang="el-GR" sz="1600" dirty="0"/>
                  <a:t> Το σύστημα θα είναι η μπάλα και η Γη.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  <a:blipFill rotWithShape="0">
                <a:blip r:embed="rId2"/>
                <a:stretch>
                  <a:fillRect t="-1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1120" y="2095200"/>
              <a:ext cx="8142840" cy="4263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120" y="2089080"/>
                <a:ext cx="8159760" cy="42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3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800" dirty="0" smtClean="0"/>
                  <a:t>Μπάλα </a:t>
                </a:r>
                <a:r>
                  <a:rPr lang="el-GR" sz="1800" dirty="0"/>
                  <a:t>μάζας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 smtClean="0"/>
                  <a:t>αφήνεται </a:t>
                </a:r>
                <a:r>
                  <a:rPr lang="el-GR" sz="1800" dirty="0"/>
                  <a:t>από ύψος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l-GR" sz="1800" dirty="0"/>
                  <a:t>.</a:t>
                </a:r>
              </a:p>
              <a:p>
                <a:pPr lvl="2"/>
                <a:r>
                  <a:rPr lang="en-US" sz="1600" dirty="0"/>
                  <a:t>B) </a:t>
                </a:r>
                <a:r>
                  <a:rPr lang="el-GR" sz="1600" dirty="0"/>
                  <a:t>Υπολογίστε ξανά το Α) ερώτημα θεωρώντας ως σύστημα την μπάλα.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5052508" cy="4596492"/>
              </a:xfrm>
              <a:blipFill rotWithShape="0">
                <a:blip r:embed="rId2"/>
                <a:stretch>
                  <a:fillRect t="-10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412343"/>
            <a:ext cx="2609851" cy="40965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7520" y="835560"/>
              <a:ext cx="8022240" cy="5464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880" y="824760"/>
                <a:ext cx="8041680" cy="54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073600" y="3436560"/>
              <a:ext cx="4003200" cy="1975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8560" y="3430800"/>
                <a:ext cx="4017240" cy="19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8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63"/>
          <a:stretch/>
        </p:blipFill>
        <p:spPr>
          <a:xfrm>
            <a:off x="5715000" y="1524000"/>
            <a:ext cx="2957962" cy="1877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976650" cy="510525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l-GR" b="1" dirty="0" smtClean="0"/>
                  <a:t>:</a:t>
                </a:r>
              </a:p>
              <a:p>
                <a:pPr lvl="1"/>
                <a:r>
                  <a:rPr lang="el-GR" dirty="0" smtClean="0"/>
                  <a:t>Ένα σώμα μάζας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6 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l-GR" dirty="0" smtClean="0"/>
                  <a:t>.</a:t>
                </a:r>
                <a:r>
                  <a:rPr lang="en-US" dirty="0" smtClean="0"/>
                  <a:t> </a:t>
                </a:r>
                <a:r>
                  <a:rPr lang="el-GR" dirty="0" smtClean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976650" cy="5105250"/>
              </a:xfrm>
              <a:blipFill>
                <a:blip r:embed="rId3"/>
                <a:stretch>
                  <a:fillRect t="-956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 smtClean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 smtClean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 smtClean="0"/>
                  <a:t> m, </a:t>
                </a:r>
                <a:r>
                  <a:rPr lang="el-GR" sz="1400" dirty="0" smtClean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39720" y="1344240"/>
              <a:ext cx="7950240" cy="4150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960" y="1336320"/>
                <a:ext cx="7967520" cy="41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19200" y="747720"/>
              <a:ext cx="8067960" cy="5365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800" y="740520"/>
                <a:ext cx="8083800" cy="53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5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556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 smtClean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 smtClean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 smtClean="0"/>
                  <a:t> m, </a:t>
                </a:r>
                <a:r>
                  <a:rPr lang="el-GR" sz="1400" dirty="0" smtClean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orizontal Scroll 5"/>
          <p:cNvSpPr/>
          <p:nvPr/>
        </p:nvSpPr>
        <p:spPr>
          <a:xfrm>
            <a:off x="4971519" y="5721791"/>
            <a:ext cx="3636791" cy="755690"/>
          </a:xfrm>
          <a:prstGeom prst="horizontalScroll">
            <a:avLst>
              <a:gd name="adj" fmla="val 1010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Λύστε το ξανά θεωρώντας ως </a:t>
            </a:r>
            <a:r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 το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σώμα και την οριζόντια επιφάνεια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1120" y="3347280"/>
              <a:ext cx="5533560" cy="2558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40" y="3334680"/>
                <a:ext cx="5554080" cy="25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967000" y="5485320"/>
              <a:ext cx="1565640" cy="336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1600" y="5474880"/>
                <a:ext cx="1581120" cy="3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6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 smtClean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 smtClean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 smtClean="0"/>
                  <a:t> m, </a:t>
                </a:r>
                <a:r>
                  <a:rPr lang="el-GR" sz="1400" dirty="0" smtClean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98320" y="1324440"/>
              <a:ext cx="8022240" cy="5182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00" y="1315800"/>
                <a:ext cx="8036640" cy="52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9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77" y="1012953"/>
            <a:ext cx="2957962" cy="217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600" dirty="0" smtClean="0"/>
                  <a:t>Ένα σώμα μάζας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n-US" sz="1600" dirty="0" smtClean="0"/>
                  <a:t>kg </a:t>
                </a:r>
                <a:r>
                  <a:rPr lang="el-GR" sz="1600" dirty="0" smtClean="0"/>
                  <a:t>σε αρχική ηρεμία κινείται προς τα δεξιά επάνω σε μια οριζόντια επιφάνεια λόγω σταθερής οριζόντιας δύναμης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l-GR" sz="1600" dirty="0" smtClean="0"/>
                  <a:t> Ν.</a:t>
                </a:r>
              </a:p>
              <a:p>
                <a:pPr marL="685783" lvl="2" indent="0">
                  <a:buNone/>
                </a:pPr>
                <a:r>
                  <a:rPr lang="el-GR" sz="1400" dirty="0" smtClean="0"/>
                  <a:t>Βρείτε την ταχύτητα του σώματος όταν αυτό μετατοπιστεί κατά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 smtClean="0"/>
                  <a:t> m, </a:t>
                </a:r>
                <a:r>
                  <a:rPr lang="el-GR" sz="1400" dirty="0" smtClean="0"/>
                  <a:t>εάν η επιφάνεια επαφής έχει συντελεστή τριβής ολίσθησης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endParaRPr lang="el-GR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129050" cy="4153348"/>
              </a:xfrm>
              <a:blipFill rotWithShape="0">
                <a:blip r:embed="rId3"/>
                <a:stretch>
                  <a:fillRect t="-1175" r="-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7880" y="739080"/>
              <a:ext cx="7853400" cy="5645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600" y="731880"/>
                <a:ext cx="7873920" cy="56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6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Γνωρίζουμε ότι </a:t>
                </a:r>
                <a:r>
                  <a:rPr lang="el-GR" b="1" dirty="0" smtClean="0"/>
                  <a:t>έργο == μεταφορά ενέργειας</a:t>
                </a:r>
              </a:p>
              <a:p>
                <a:pPr lvl="1"/>
                <a:r>
                  <a:rPr lang="el-GR" u="sng" dirty="0" smtClean="0"/>
                  <a:t>Ερώτημα</a:t>
                </a:r>
                <a:r>
                  <a:rPr lang="el-GR" dirty="0" smtClean="0"/>
                  <a:t>: Πόσο γρήγορα μεταφέρεται η ενέργεια?</a:t>
                </a:r>
              </a:p>
              <a:p>
                <a:pPr lvl="2"/>
                <a:r>
                  <a:rPr lang="el-GR" dirty="0" smtClean="0"/>
                  <a:t>Αν θέλετε να αγοράσετε έναν κινητήρα για να κινεί ένα ασανσέρ μάζας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1500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kg</a:t>
                </a:r>
                <a:r>
                  <a:rPr lang="el-GR" dirty="0" smtClean="0"/>
                  <a:t> για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l-GR" dirty="0" smtClean="0"/>
                  <a:t> ορόφους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έχει μεγάλη σημασία αν ο κινητήρας το κάνει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30 </m:t>
                    </m:r>
                  </m:oMath>
                </a14:m>
                <a:r>
                  <a:rPr lang="en-US" dirty="0" smtClean="0"/>
                  <a:t>s </a:t>
                </a:r>
                <a:r>
                  <a:rPr lang="el-GR" dirty="0" smtClean="0"/>
                  <a:t>ή σε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min!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endParaRPr lang="en-US" sz="1050" dirty="0">
                  <a:sym typeface="Wingdings" panose="05000000000000000000" pitchFamily="2" charset="2"/>
                </a:endParaRPr>
              </a:p>
              <a:p>
                <a:endParaRPr lang="el-GR" sz="1000" dirty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Το «πόσο γρήγορα» υποδηλώνει ένα ρυθμό μεταβολής</a:t>
                </a:r>
              </a:p>
              <a:p>
                <a:pPr lvl="1"/>
                <a:r>
                  <a:rPr lang="el-GR" dirty="0" smtClean="0">
                    <a:sym typeface="Wingdings" panose="05000000000000000000" pitchFamily="2" charset="2"/>
                  </a:rPr>
                  <a:t>Μεταβολή ενέργειας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σε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r>
                  <a:rPr lang="el-GR" sz="600" i="1" dirty="0" smtClean="0">
                    <a:latin typeface="Cambria Math" panose="02040503050406030204" pitchFamily="18" charset="0"/>
                  </a:rPr>
                  <a:t>       </a:t>
                </a:r>
                <a:r>
                  <a:rPr lang="el-GR" sz="2400" b="1" dirty="0" smtClean="0"/>
                  <a:t>μέση ισχύς</a:t>
                </a:r>
                <a:r>
                  <a:rPr lang="el-GR" sz="6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600" i="1" dirty="0" smtClean="0">
                    <a:latin typeface="Cambria Math" panose="02040503050406030204" pitchFamily="18" charset="0"/>
                  </a:rPr>
                </a:br>
                <a:r>
                  <a:rPr lang="el-GR" sz="6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600" i="1" dirty="0" smtClean="0">
                    <a:latin typeface="Cambria Math" panose="02040503050406030204" pitchFamily="18" charset="0"/>
                  </a:rPr>
                </a:br>
                <a:endParaRPr lang="el-GR" sz="6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:endParaRPr lang="en-US" sz="800" dirty="0" smtClean="0"/>
              </a:p>
              <a:p>
                <a:r>
                  <a:rPr lang="el-GR" dirty="0"/>
                  <a:t>Μονάδα μέτρησης: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5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Εναλλακτικά</a:t>
                </a:r>
                <a:r>
                  <a:rPr lang="en-US" dirty="0"/>
                  <a:t>, </a:t>
                </a:r>
                <a:r>
                  <a:rPr lang="el-GR" dirty="0"/>
                  <a:t>η ισχύς μπορεί να ιδωθεί ως ο </a:t>
                </a:r>
                <a:r>
                  <a:rPr lang="el-GR" b="1" dirty="0"/>
                  <a:t>ρυθμός παραγωγής </a:t>
                </a:r>
                <a:r>
                  <a:rPr lang="el-GR" b="1" dirty="0" smtClean="0"/>
                  <a:t>έργου</a:t>
                </a:r>
              </a:p>
              <a:p>
                <a:endParaRPr lang="el-GR" b="1" dirty="0"/>
              </a:p>
              <a:p>
                <a:r>
                  <a:rPr lang="el-GR" b="1" dirty="0"/>
                  <a:t>Μέση ισχύς </a:t>
                </a:r>
                <a:r>
                  <a:rPr lang="el-GR" b="1" dirty="0" smtClean="0"/>
                  <a:t>σε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1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1" i="1" dirty="0" smtClean="0">
                    <a:latin typeface="Cambria Math" panose="02040503050406030204" pitchFamily="18" charset="0"/>
                  </a:rPr>
                </a:br>
                <a:r>
                  <a:rPr lang="en-US" b="1" i="1" dirty="0">
                    <a:latin typeface="Cambria Math" panose="02040503050406030204" pitchFamily="18" charset="0"/>
                  </a:rPr>
                  <a:t/>
                </a:r>
                <a:br>
                  <a:rPr lang="en-U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endParaRPr lang="el-GR" b="1" dirty="0" smtClean="0"/>
              </a:p>
              <a:p>
                <a:r>
                  <a:rPr lang="el-GR" b="1" dirty="0" smtClean="0"/>
                  <a:t>Στιγμιαία ισχύς (για έργο σταθερής δύναμης)</a:t>
                </a:r>
                <a:br>
                  <a:rPr lang="el-GR" b="1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68580" indent="0">
                  <a:buNone/>
                </a:pPr>
                <a:endParaRPr lang="el-GR" b="1" dirty="0"/>
              </a:p>
              <a:p>
                <a:endParaRPr lang="el-GR" dirty="0" smtClean="0"/>
              </a:p>
              <a:p>
                <a:endParaRPr lang="en-US" sz="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109840" y="5035680"/>
              <a:ext cx="2035440" cy="696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2280" y="5027760"/>
                <a:ext cx="2053440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6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1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Διατήρηση της Ενέργειας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3" y="4717301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Η μετατροπή της δυναμικής ενέργειας σε κινητική κατά την ολίσθηση ενός παιχνιδιού σε μια πλατφόρμα. Μπορούμε να αναλύσουμε τέτοιες καταστάσεις με τις τεχνικές που θα δούμε σε αυτή τη διάλεξη.</a:t>
            </a: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4" y="1517710"/>
            <a:ext cx="4266121" cy="319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της Ενέργειας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3" y="4717301"/>
            <a:ext cx="4285172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Εικόνα: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l-GR" sz="10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Η μετατροπή της δυναμικής ενέργειας σε κινητική κατά την ολίσθηση ενός παιχνιδιού σε μια πλατφόρμα. Μπορούμε να αναλύσουμε τέτοιες καταστάσεις με τις τεχνικές που θα δούμε σε αυτή τη διάλεξη.</a:t>
            </a: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4" y="1517710"/>
            <a:ext cx="4266121" cy="319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41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0648" y="2693455"/>
            <a:ext cx="8071804" cy="3846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600700" y="2280961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419849" y="3320012"/>
            <a:ext cx="182880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Απομονωμένο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6138863" y="5086348"/>
            <a:ext cx="2390773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Μηχανικής Ενέργειας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6" idx="0"/>
          </p:cNvCxnSpPr>
          <p:nvPr/>
        </p:nvCxnSpPr>
        <p:spPr>
          <a:xfrm rot="16200000" flipH="1">
            <a:off x="5192634" y="1172806"/>
            <a:ext cx="361397" cy="185491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10" idx="0"/>
          </p:cNvCxnSpPr>
          <p:nvPr/>
        </p:nvCxnSpPr>
        <p:spPr>
          <a:xfrm rot="16200000" flipH="1">
            <a:off x="6505300" y="2491063"/>
            <a:ext cx="624436" cy="103346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4" idx="2"/>
            <a:endCxn id="13" idx="0"/>
          </p:cNvCxnSpPr>
          <p:nvPr/>
        </p:nvCxnSpPr>
        <p:spPr>
          <a:xfrm rot="16200000" flipH="1">
            <a:off x="7024410" y="4776508"/>
            <a:ext cx="619678" cy="1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6165055" y="3896276"/>
            <a:ext cx="2338387" cy="5703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Μόνο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συντηρητικές δυνάμεις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>
            <a:stCxn id="10" idx="2"/>
            <a:endCxn id="54" idx="0"/>
          </p:cNvCxnSpPr>
          <p:nvPr/>
        </p:nvCxnSpPr>
        <p:spPr>
          <a:xfrm>
            <a:off x="7334249" y="3643311"/>
            <a:ext cx="0" cy="252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571" r="-401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&lt;strong&gt;question-mark&lt;/strong&gt;-1019820_1280 - My Edmonds New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31495"/>
          <a:stretch/>
        </p:blipFill>
        <p:spPr>
          <a:xfrm>
            <a:off x="593758" y="3896276"/>
            <a:ext cx="1261512" cy="2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599"/>
            <a:ext cx="7891299" cy="517207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Γνωρίσαμε δυο ενεργειακά θεωρήματα</a:t>
            </a:r>
            <a:endParaRPr lang="el-GR" dirty="0"/>
          </a:p>
          <a:p>
            <a:pPr lvl="1"/>
            <a:r>
              <a:rPr lang="el-GR" dirty="0" smtClean="0"/>
              <a:t>ΘΜΚΕΕ</a:t>
            </a:r>
          </a:p>
          <a:p>
            <a:pPr lvl="1"/>
            <a:r>
              <a:rPr lang="el-GR" dirty="0" smtClean="0"/>
              <a:t>ΑΔΜΕ</a:t>
            </a:r>
          </a:p>
          <a:p>
            <a:pPr lvl="1"/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Υπάρχει άλλο?</a:t>
            </a:r>
          </a:p>
          <a:p>
            <a:pPr lvl="1"/>
            <a:endParaRPr lang="el-GR" dirty="0"/>
          </a:p>
          <a:p>
            <a:r>
              <a:rPr lang="el-GR" dirty="0" smtClean="0"/>
              <a:t>Διαφορετικές υποθέσεις για καθένα από αυτά</a:t>
            </a:r>
          </a:p>
          <a:p>
            <a:endParaRPr lang="el-GR" dirty="0"/>
          </a:p>
          <a:p>
            <a:r>
              <a:rPr lang="el-GR" dirty="0" smtClean="0"/>
              <a:t>Οι υποθέσεις σχετίζονταν με το </a:t>
            </a:r>
            <a:r>
              <a:rPr lang="el-GR" b="1" dirty="0" smtClean="0">
                <a:solidFill>
                  <a:srgbClr val="FF0000"/>
                </a:solidFill>
              </a:rPr>
              <a:t>σύστημα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και τις </a:t>
            </a:r>
            <a:r>
              <a:rPr lang="el-GR" b="1" dirty="0" smtClean="0">
                <a:solidFill>
                  <a:srgbClr val="7030A0"/>
                </a:solidFill>
              </a:rPr>
              <a:t>δυνάμεις</a:t>
            </a:r>
            <a:r>
              <a:rPr lang="el-GR" dirty="0" smtClean="0">
                <a:solidFill>
                  <a:srgbClr val="7030A0"/>
                </a:solidFill>
              </a:rPr>
              <a:t> </a:t>
            </a:r>
            <a:r>
              <a:rPr lang="el-GR" dirty="0" smtClean="0"/>
              <a:t>που δρουν στο σύστημα</a:t>
            </a:r>
          </a:p>
          <a:p>
            <a:pPr lvl="1"/>
            <a:r>
              <a:rPr lang="el-GR" dirty="0" smtClean="0"/>
              <a:t>Εσωτερικές ή εξωτερικές</a:t>
            </a:r>
          </a:p>
          <a:p>
            <a:pPr lvl="1"/>
            <a:r>
              <a:rPr lang="el-GR" dirty="0" smtClean="0"/>
              <a:t>Συντηρητικές ή μη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Ας κάνουμε μια τελευταία, ομαδική θεώρηση σε αυτά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7951205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Μη απομονωμένα συστήματα</a:t>
            </a:r>
          </a:p>
          <a:p>
            <a:pPr lvl="1"/>
            <a:r>
              <a:rPr lang="el-GR" dirty="0" smtClean="0"/>
              <a:t>Σύστημα βρίσκεται σε «επικοινωνία» με το περιβάλλον του μέσω μεταφοράς ενέργειας</a:t>
            </a:r>
          </a:p>
          <a:p>
            <a:pPr lvl="2"/>
            <a:r>
              <a:rPr lang="el-GR" dirty="0" smtClean="0"/>
              <a:t>Υπάρχει ενεργειακό «πάρε-δώσε» με το περιβάλλον</a:t>
            </a:r>
          </a:p>
          <a:p>
            <a:pPr lvl="1"/>
            <a:endParaRPr lang="el-GR" sz="1600" dirty="0" smtClean="0"/>
          </a:p>
          <a:p>
            <a:pPr lvl="1"/>
            <a:r>
              <a:rPr lang="el-GR" b="1" dirty="0" smtClean="0"/>
              <a:t>Θεώρημα Μεταβολής Κινητικής Ενέργειας – Έργου</a:t>
            </a:r>
          </a:p>
          <a:p>
            <a:pPr lvl="2"/>
            <a:r>
              <a:rPr lang="el-GR" b="1" dirty="0" smtClean="0"/>
              <a:t>Εξωτερική</a:t>
            </a:r>
            <a:r>
              <a:rPr lang="el-GR" dirty="0" smtClean="0"/>
              <a:t> δύναμη αλλάζει μέσω έργου την κινητική ενέργεια ενός συστήματος-σώματος</a:t>
            </a:r>
          </a:p>
          <a:p>
            <a:pPr lvl="1"/>
            <a:endParaRPr lang="el-GR" sz="1600" dirty="0" smtClean="0"/>
          </a:p>
          <a:p>
            <a:pPr lvl="1"/>
            <a:r>
              <a:rPr lang="el-GR" dirty="0" smtClean="0"/>
              <a:t>Έχουμε δει μόνο το </a:t>
            </a:r>
            <a:r>
              <a:rPr lang="el-GR" b="1" dirty="0" smtClean="0"/>
              <a:t>έργο</a:t>
            </a:r>
            <a:r>
              <a:rPr lang="el-GR" dirty="0" smtClean="0"/>
              <a:t> ως μέσο μεταφοράς ενέργειας σε ένα σύστημα</a:t>
            </a:r>
          </a:p>
          <a:p>
            <a:pPr lvl="1"/>
            <a:endParaRPr lang="el-GR" sz="1600" dirty="0" smtClean="0"/>
          </a:p>
          <a:p>
            <a:pPr lvl="1"/>
            <a:r>
              <a:rPr lang="el-GR" dirty="0" smtClean="0"/>
              <a:t>Υπάρχουν κι άλλοι τρόποι…</a:t>
            </a:r>
            <a:r>
              <a:rPr lang="en-US" dirty="0" smtClean="0"/>
              <a:t> (</a:t>
            </a:r>
            <a:r>
              <a:rPr lang="el-GR" dirty="0" smtClean="0"/>
              <a:t>ακολουθεί μικρή παρένθεση)</a:t>
            </a:r>
          </a:p>
        </p:txBody>
      </p:sp>
    </p:spTree>
    <p:extLst>
      <p:ext uri="{BB962C8B-B14F-4D97-AF65-F5344CB8AC3E}">
        <p14:creationId xmlns:p14="http://schemas.microsoft.com/office/powerpoint/2010/main" val="4138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48" y="1458865"/>
            <a:ext cx="6775946" cy="4951266"/>
          </a:xfrm>
        </p:spPr>
      </p:pic>
    </p:spTree>
    <p:extLst>
      <p:ext uri="{BB962C8B-B14F-4D97-AF65-F5344CB8AC3E}">
        <p14:creationId xmlns:p14="http://schemas.microsoft.com/office/powerpoint/2010/main" val="39293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981201"/>
            <a:ext cx="8145532" cy="358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33315" y="3312017"/>
            <a:ext cx="23810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Κινητική Ενέργεια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Δυναμική Ενέργεια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Θερμική Ενέργεια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351" y="1405225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απομονωμένα συστήματα</a:t>
            </a:r>
          </a:p>
        </p:txBody>
      </p:sp>
      <p:sp>
        <p:nvSpPr>
          <p:cNvPr id="6" name="Oval 5"/>
          <p:cNvSpPr/>
          <p:nvPr/>
        </p:nvSpPr>
        <p:spPr>
          <a:xfrm>
            <a:off x="3609975" y="1866890"/>
            <a:ext cx="1371600" cy="15240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1330" y="5887119"/>
            <a:ext cx="3009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7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(κλείνει η παρένθεση)</a:t>
            </a:r>
          </a:p>
        </p:txBody>
      </p:sp>
    </p:spTree>
    <p:extLst>
      <p:ext uri="{BB962C8B-B14F-4D97-AF65-F5344CB8AC3E}">
        <p14:creationId xmlns:p14="http://schemas.microsoft.com/office/powerpoint/2010/main" val="15382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3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888</Words>
  <Application>Microsoft Office PowerPoint</Application>
  <PresentationFormat>On-screen Show (4:3)</PresentationFormat>
  <Paragraphs>177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Cambria</vt:lpstr>
      <vt:lpstr>Cambria Math</vt:lpstr>
      <vt:lpstr>Wingdings</vt:lpstr>
      <vt:lpstr>Wingdings 2</vt:lpstr>
      <vt:lpstr>Theme1</vt:lpstr>
      <vt:lpstr>3_Theme1</vt:lpstr>
      <vt:lpstr>PowerPoint Presentation</vt:lpstr>
      <vt:lpstr>Reminder…</vt:lpstr>
      <vt:lpstr>Φυσική για Μηχανικούς</vt:lpstr>
      <vt:lpstr>Φυσική για Μηχανικούς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Kafentzis Georgios</dc:creator>
  <cp:lastModifiedBy>Anna Sfakianaki</cp:lastModifiedBy>
  <cp:revision>127</cp:revision>
  <dcterms:created xsi:type="dcterms:W3CDTF">2020-10-26T12:46:22Z</dcterms:created>
  <dcterms:modified xsi:type="dcterms:W3CDTF">2022-11-09T10:19:04Z</dcterms:modified>
</cp:coreProperties>
</file>